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502" r:id="rId2"/>
    <p:sldId id="464" r:id="rId3"/>
    <p:sldId id="517" r:id="rId4"/>
    <p:sldId id="508" r:id="rId5"/>
    <p:sldId id="518" r:id="rId6"/>
    <p:sldId id="510" r:id="rId7"/>
    <p:sldId id="509" r:id="rId8"/>
    <p:sldId id="511" r:id="rId9"/>
    <p:sldId id="515" r:id="rId10"/>
    <p:sldId id="512" r:id="rId11"/>
    <p:sldId id="516" r:id="rId12"/>
    <p:sldId id="513" r:id="rId13"/>
    <p:sldId id="514" r:id="rId14"/>
    <p:sldId id="293" r:id="rId15"/>
  </p:sldIdLst>
  <p:sldSz cx="12192000" cy="6858000"/>
  <p:notesSz cx="6858000" cy="9144000"/>
  <p:embeddedFontLst>
    <p:embeddedFont>
      <p:font typeface="맑은 고딕" panose="020B0503020000020004" pitchFamily="34" charset="-127"/>
      <p:regular r:id="rId18"/>
      <p:bold r:id="rId19"/>
    </p:embeddedFont>
    <p:embeddedFont>
      <p:font typeface="Rubik Dirt" panose="020B0604020202020204" charset="-79"/>
      <p:regular r:id="rId20"/>
    </p:embeddedFont>
    <p:embeddedFont>
      <p:font typeface="Rubik Light"/>
      <p:regular r:id="rId21"/>
      <p:italic r:id="rId22"/>
    </p:embeddedFont>
    <p:embeddedFont>
      <p:font typeface="Arial Unicode MS" panose="020B0604020202020204" charset="-128"/>
      <p:regular r:id="rId2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7D58"/>
    <a:srgbClr val="6600FF"/>
    <a:srgbClr val="B0573D"/>
    <a:srgbClr val="5282AB"/>
    <a:srgbClr val="B7E8EC"/>
    <a:srgbClr val="93434B"/>
    <a:srgbClr val="4E58BE"/>
    <a:srgbClr val="FFD9B5"/>
    <a:srgbClr val="FAC09E"/>
    <a:srgbClr val="F79C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4660"/>
  </p:normalViewPr>
  <p:slideViewPr>
    <p:cSldViewPr snapToGrid="0">
      <p:cViewPr varScale="1">
        <p:scale>
          <a:sx n="83" d="100"/>
          <a:sy n="83" d="100"/>
        </p:scale>
        <p:origin x="662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8" d="100"/>
          <a:sy n="58" d="100"/>
        </p:scale>
        <p:origin x="302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59230B0E-39ED-45EA-AD95-669D0616B3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A82B798-201A-4B14-B1F0-6A660C5C72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E2F5857-B39B-4284-A086-C6DE2719C9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3EF34-7656-4396-AEBE-2B554E5E934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87821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49F08-9100-4AF5-BC0A-FC6A093BE3CC}" type="datetimeFigureOut">
              <a:rPr lang="ko-KR" altLang="en-US" smtClean="0"/>
              <a:pPr/>
              <a:t>2025-07-02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FC7D2-309F-4B1D-AF63-DB3D4B54485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793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8FA4B4ED-3091-4231-BE99-F61EB4F2F3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Graphic 3">
            <a:hlinkClick r:id="rId3"/>
            <a:extLst>
              <a:ext uri="{FF2B5EF4-FFF2-40B4-BE49-F238E27FC236}">
                <a16:creationId xmlns:a16="http://schemas.microsoft.com/office/drawing/2014/main" id="{2C600E68-8A35-4948-8C19-2B39B24BA6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29909"/>
          <a:stretch/>
        </p:blipFill>
        <p:spPr>
          <a:xfrm>
            <a:off x="5771192" y="6932003"/>
            <a:ext cx="2239204" cy="246221"/>
          </a:xfrm>
          <a:prstGeom prst="rect">
            <a:avLst/>
          </a:prstGeom>
        </p:spPr>
      </p:pic>
      <p:sp>
        <p:nvSpPr>
          <p:cNvPr id="34" name="TextBox 33">
            <a:hlinkClick r:id="rId6"/>
            <a:extLst>
              <a:ext uri="{FF2B5EF4-FFF2-40B4-BE49-F238E27FC236}">
                <a16:creationId xmlns:a16="http://schemas.microsoft.com/office/drawing/2014/main" id="{69F033AD-8CA0-4499-88BD-3579611151A6}"/>
              </a:ext>
            </a:extLst>
          </p:cNvPr>
          <p:cNvSpPr txBox="1"/>
          <p:nvPr userDrawn="1"/>
        </p:nvSpPr>
        <p:spPr>
          <a:xfrm>
            <a:off x="4181605" y="69877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id="{999E4255-A148-4E48-BDE5-54D3988293DF}"/>
              </a:ext>
            </a:extLst>
          </p:cNvPr>
          <p:cNvSpPr/>
          <p:nvPr userDrawn="1"/>
        </p:nvSpPr>
        <p:spPr>
          <a:xfrm>
            <a:off x="2794000" y="1498600"/>
            <a:ext cx="6604000" cy="3860800"/>
          </a:xfrm>
          <a:prstGeom prst="roundRect">
            <a:avLst>
              <a:gd name="adj" fmla="val 7173"/>
            </a:avLst>
          </a:prstGeom>
          <a:solidFill>
            <a:schemeClr val="bg1">
              <a:alpha val="85000"/>
            </a:schemeClr>
          </a:solidFill>
          <a:ln w="63500">
            <a:noFill/>
          </a:ln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94878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0F41E0CD-6621-4EE2-B26C-A9E55E3C0A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9DBAABA5-81DC-4B1C-8C02-C71CE8F3FB42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oundRect">
            <a:avLst>
              <a:gd name="adj" fmla="val 3039"/>
            </a:avLst>
          </a:prstGeom>
          <a:solidFill>
            <a:schemeClr val="bg1">
              <a:alpha val="85000"/>
            </a:schemeClr>
          </a:solidFill>
          <a:ln w="63500">
            <a:noFill/>
          </a:ln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/>
          </a:p>
        </p:txBody>
      </p:sp>
      <p:sp>
        <p:nvSpPr>
          <p:cNvPr id="7" name="그림 개체 틀 12">
            <a:extLst>
              <a:ext uri="{FF2B5EF4-FFF2-40B4-BE49-F238E27FC236}">
                <a16:creationId xmlns:a16="http://schemas.microsoft.com/office/drawing/2014/main" id="{4CA9FFDF-69EC-498D-AF55-050300214CB8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467565" y="1269000"/>
            <a:ext cx="4320004" cy="43200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936000" anchor="ctr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8" name="Graphic 3">
            <a:hlinkClick r:id="rId3"/>
            <a:extLst>
              <a:ext uri="{FF2B5EF4-FFF2-40B4-BE49-F238E27FC236}">
                <a16:creationId xmlns:a16="http://schemas.microsoft.com/office/drawing/2014/main" id="{B2F77C01-2A15-4A90-9AB6-6B67F5DF92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29909"/>
          <a:stretch/>
        </p:blipFill>
        <p:spPr>
          <a:xfrm>
            <a:off x="5771192" y="6932003"/>
            <a:ext cx="2239204" cy="246221"/>
          </a:xfrm>
          <a:prstGeom prst="rect">
            <a:avLst/>
          </a:prstGeom>
        </p:spPr>
      </p:pic>
      <p:sp>
        <p:nvSpPr>
          <p:cNvPr id="9" name="TextBox 8">
            <a:hlinkClick r:id="rId6"/>
            <a:extLst>
              <a:ext uri="{FF2B5EF4-FFF2-40B4-BE49-F238E27FC236}">
                <a16:creationId xmlns:a16="http://schemas.microsoft.com/office/drawing/2014/main" id="{47B5025A-8566-47D7-975E-0AC4FC423AA5}"/>
              </a:ext>
            </a:extLst>
          </p:cNvPr>
          <p:cNvSpPr txBox="1"/>
          <p:nvPr userDrawn="1"/>
        </p:nvSpPr>
        <p:spPr>
          <a:xfrm>
            <a:off x="4181605" y="69877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1341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BDA396EF-CC92-4FBC-9C39-211E539C81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9DBAABA5-81DC-4B1C-8C02-C71CE8F3FB42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oundRect">
            <a:avLst>
              <a:gd name="adj" fmla="val 3039"/>
            </a:avLst>
          </a:prstGeom>
          <a:solidFill>
            <a:schemeClr val="bg1">
              <a:alpha val="85000"/>
            </a:schemeClr>
          </a:solidFill>
          <a:ln w="63500">
            <a:noFill/>
          </a:ln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/>
          </a:p>
        </p:txBody>
      </p:sp>
      <p:sp>
        <p:nvSpPr>
          <p:cNvPr id="7" name="그림 개체 틀 2">
            <a:extLst>
              <a:ext uri="{FF2B5EF4-FFF2-40B4-BE49-F238E27FC236}">
                <a16:creationId xmlns:a16="http://schemas.microsoft.com/office/drawing/2014/main" id="{FA6FAA27-A080-4FA1-8C40-9CE251B04D5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670315" y="942090"/>
            <a:ext cx="1307340" cy="1308087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8" name="그림 개체 틀 2">
            <a:extLst>
              <a:ext uri="{FF2B5EF4-FFF2-40B4-BE49-F238E27FC236}">
                <a16:creationId xmlns:a16="http://schemas.microsoft.com/office/drawing/2014/main" id="{59738806-0879-4B9D-8C29-007999E2FB8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19901" y="942090"/>
            <a:ext cx="1307340" cy="1308087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9" name="그림 개체 틀 2">
            <a:extLst>
              <a:ext uri="{FF2B5EF4-FFF2-40B4-BE49-F238E27FC236}">
                <a16:creationId xmlns:a16="http://schemas.microsoft.com/office/drawing/2014/main" id="{4F0FBA5E-4077-4B7C-8E9F-5F4C31728C9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70315" y="3690715"/>
            <a:ext cx="1307340" cy="1308087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3" name="그림 개체 틀 2">
            <a:extLst>
              <a:ext uri="{FF2B5EF4-FFF2-40B4-BE49-F238E27FC236}">
                <a16:creationId xmlns:a16="http://schemas.microsoft.com/office/drawing/2014/main" id="{C40C152D-C0B2-463E-8107-BB8FC4B1F40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819901" y="3690715"/>
            <a:ext cx="1307340" cy="1308087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4" name="Graphic 3">
            <a:hlinkClick r:id="rId3"/>
            <a:extLst>
              <a:ext uri="{FF2B5EF4-FFF2-40B4-BE49-F238E27FC236}">
                <a16:creationId xmlns:a16="http://schemas.microsoft.com/office/drawing/2014/main" id="{A9310781-5E66-4A40-AD3A-5BD45FA0C8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29909"/>
          <a:stretch/>
        </p:blipFill>
        <p:spPr>
          <a:xfrm>
            <a:off x="5771192" y="6932003"/>
            <a:ext cx="2239204" cy="246221"/>
          </a:xfrm>
          <a:prstGeom prst="rect">
            <a:avLst/>
          </a:prstGeom>
        </p:spPr>
      </p:pic>
      <p:sp>
        <p:nvSpPr>
          <p:cNvPr id="15" name="TextBox 14">
            <a:hlinkClick r:id="rId6"/>
            <a:extLst>
              <a:ext uri="{FF2B5EF4-FFF2-40B4-BE49-F238E27FC236}">
                <a16:creationId xmlns:a16="http://schemas.microsoft.com/office/drawing/2014/main" id="{A8DCE2D0-5501-4F0E-A7F9-7CF2D76F1FC9}"/>
              </a:ext>
            </a:extLst>
          </p:cNvPr>
          <p:cNvSpPr txBox="1"/>
          <p:nvPr userDrawn="1"/>
        </p:nvSpPr>
        <p:spPr>
          <a:xfrm>
            <a:off x="4181605" y="69877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90486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id="{FBEFE9CF-894A-43DD-9BEF-8D29A253A0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9DBAABA5-81DC-4B1C-8C02-C71CE8F3FB42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oundRect">
            <a:avLst>
              <a:gd name="adj" fmla="val 3039"/>
            </a:avLst>
          </a:prstGeom>
          <a:solidFill>
            <a:schemeClr val="bg1">
              <a:alpha val="85000"/>
            </a:schemeClr>
          </a:solidFill>
          <a:ln w="63500">
            <a:noFill/>
          </a:ln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/>
          </a:p>
        </p:txBody>
      </p:sp>
      <p:sp>
        <p:nvSpPr>
          <p:cNvPr id="8" name="그림 개체 틀 11">
            <a:extLst>
              <a:ext uri="{FF2B5EF4-FFF2-40B4-BE49-F238E27FC236}">
                <a16:creationId xmlns:a16="http://schemas.microsoft.com/office/drawing/2014/main" id="{19C5AD2E-3EB4-420B-9206-77A14E6D2D8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959942" y="1007424"/>
            <a:ext cx="2203016" cy="4843152"/>
          </a:xfrm>
          <a:prstGeom prst="roundRect">
            <a:avLst>
              <a:gd name="adj" fmla="val 2115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20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9" name="Graphic 3">
            <a:hlinkClick r:id="rId3"/>
            <a:extLst>
              <a:ext uri="{FF2B5EF4-FFF2-40B4-BE49-F238E27FC236}">
                <a16:creationId xmlns:a16="http://schemas.microsoft.com/office/drawing/2014/main" id="{63F9D56E-A049-44B7-87F4-BD34BDC80F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29909"/>
          <a:stretch/>
        </p:blipFill>
        <p:spPr>
          <a:xfrm>
            <a:off x="5771192" y="6932003"/>
            <a:ext cx="2239204" cy="246221"/>
          </a:xfrm>
          <a:prstGeom prst="rect">
            <a:avLst/>
          </a:prstGeom>
        </p:spPr>
      </p:pic>
      <p:sp>
        <p:nvSpPr>
          <p:cNvPr id="13" name="TextBox 12">
            <a:hlinkClick r:id="rId6"/>
            <a:extLst>
              <a:ext uri="{FF2B5EF4-FFF2-40B4-BE49-F238E27FC236}">
                <a16:creationId xmlns:a16="http://schemas.microsoft.com/office/drawing/2014/main" id="{70035FF9-81EC-49BD-AC38-0EA0AF639EA2}"/>
              </a:ext>
            </a:extLst>
          </p:cNvPr>
          <p:cNvSpPr txBox="1"/>
          <p:nvPr userDrawn="1"/>
        </p:nvSpPr>
        <p:spPr>
          <a:xfrm>
            <a:off x="4181605" y="69877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87696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id="{CA8A9B5F-2305-416E-9355-4FC88A94BA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9DBAABA5-81DC-4B1C-8C02-C71CE8F3FB42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oundRect">
            <a:avLst>
              <a:gd name="adj" fmla="val 3039"/>
            </a:avLst>
          </a:prstGeom>
          <a:solidFill>
            <a:schemeClr val="bg1">
              <a:alpha val="85000"/>
            </a:schemeClr>
          </a:solidFill>
          <a:ln w="63500">
            <a:noFill/>
          </a:ln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/>
          </a:p>
        </p:txBody>
      </p:sp>
      <p:sp>
        <p:nvSpPr>
          <p:cNvPr id="8" name="그림 개체 틀 5">
            <a:extLst>
              <a:ext uri="{FF2B5EF4-FFF2-40B4-BE49-F238E27FC236}">
                <a16:creationId xmlns:a16="http://schemas.microsoft.com/office/drawing/2014/main" id="{40A0122A-A595-412E-AD59-0A6FA4011A8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46993" y="1331445"/>
            <a:ext cx="5678614" cy="3702944"/>
          </a:xfrm>
          <a:prstGeom prst="roundRect">
            <a:avLst>
              <a:gd name="adj" fmla="val 311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9" name="Graphic 3">
            <a:hlinkClick r:id="rId3"/>
            <a:extLst>
              <a:ext uri="{FF2B5EF4-FFF2-40B4-BE49-F238E27FC236}">
                <a16:creationId xmlns:a16="http://schemas.microsoft.com/office/drawing/2014/main" id="{62C0A177-E419-4BC8-A8F2-9A723C026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29909"/>
          <a:stretch/>
        </p:blipFill>
        <p:spPr>
          <a:xfrm>
            <a:off x="5771192" y="6932003"/>
            <a:ext cx="2239204" cy="246221"/>
          </a:xfrm>
          <a:prstGeom prst="rect">
            <a:avLst/>
          </a:prstGeom>
        </p:spPr>
      </p:pic>
      <p:sp>
        <p:nvSpPr>
          <p:cNvPr id="13" name="TextBox 12">
            <a:hlinkClick r:id="rId6"/>
            <a:extLst>
              <a:ext uri="{FF2B5EF4-FFF2-40B4-BE49-F238E27FC236}">
                <a16:creationId xmlns:a16="http://schemas.microsoft.com/office/drawing/2014/main" id="{3D0DBC96-0333-4A90-AA0B-FD4F6A64317D}"/>
              </a:ext>
            </a:extLst>
          </p:cNvPr>
          <p:cNvSpPr txBox="1"/>
          <p:nvPr userDrawn="1"/>
        </p:nvSpPr>
        <p:spPr>
          <a:xfrm>
            <a:off x="4181605" y="69877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55401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1252F92A-135B-479C-9E01-9004878AD1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9DBAABA5-81DC-4B1C-8C02-C71CE8F3FB42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oundRect">
            <a:avLst>
              <a:gd name="adj" fmla="val 3039"/>
            </a:avLst>
          </a:prstGeom>
          <a:solidFill>
            <a:schemeClr val="bg1">
              <a:alpha val="85000"/>
            </a:schemeClr>
          </a:solidFill>
          <a:ln w="63500">
            <a:noFill/>
          </a:ln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/>
          </a:p>
        </p:txBody>
      </p:sp>
      <p:sp>
        <p:nvSpPr>
          <p:cNvPr id="7" name="그림 개체 틀 8">
            <a:extLst>
              <a:ext uri="{FF2B5EF4-FFF2-40B4-BE49-F238E27FC236}">
                <a16:creationId xmlns:a16="http://schemas.microsoft.com/office/drawing/2014/main" id="{25EFEC2F-790F-48B0-A52D-25A15E0C977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07011" y="2067023"/>
            <a:ext cx="6006334" cy="3444778"/>
          </a:xfrm>
          <a:prstGeom prst="roundRect">
            <a:avLst>
              <a:gd name="adj" fmla="val 181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" name="Graphic 3">
            <a:hlinkClick r:id="rId3"/>
            <a:extLst>
              <a:ext uri="{FF2B5EF4-FFF2-40B4-BE49-F238E27FC236}">
                <a16:creationId xmlns:a16="http://schemas.microsoft.com/office/drawing/2014/main" id="{D382E500-EB70-400B-A0AB-A7BD4AFD8D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29909"/>
          <a:stretch/>
        </p:blipFill>
        <p:spPr>
          <a:xfrm>
            <a:off x="5771192" y="6932003"/>
            <a:ext cx="2239204" cy="246221"/>
          </a:xfrm>
          <a:prstGeom prst="rect">
            <a:avLst/>
          </a:prstGeom>
        </p:spPr>
      </p:pic>
      <p:sp>
        <p:nvSpPr>
          <p:cNvPr id="14" name="TextBox 13">
            <a:hlinkClick r:id="rId6"/>
            <a:extLst>
              <a:ext uri="{FF2B5EF4-FFF2-40B4-BE49-F238E27FC236}">
                <a16:creationId xmlns:a16="http://schemas.microsoft.com/office/drawing/2014/main" id="{5D0AEA19-8F4A-473B-816E-116C3FCEB6CF}"/>
              </a:ext>
            </a:extLst>
          </p:cNvPr>
          <p:cNvSpPr txBox="1"/>
          <p:nvPr userDrawn="1"/>
        </p:nvSpPr>
        <p:spPr>
          <a:xfrm>
            <a:off x="4181605" y="69877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70927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6456F57A-4B85-46E4-B260-4213DA3270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932003"/>
            <a:ext cx="2239204" cy="246221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325E15BA-2142-4F3C-9EAE-45DE5C6C210E}"/>
              </a:ext>
            </a:extLst>
          </p:cNvPr>
          <p:cNvSpPr txBox="1"/>
          <p:nvPr userDrawn="1"/>
        </p:nvSpPr>
        <p:spPr>
          <a:xfrm>
            <a:off x="4181605" y="69877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1658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EB84E817-78A0-49D8-B1CC-FC429FE05D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932003"/>
            <a:ext cx="2239204" cy="246221"/>
          </a:xfrm>
          <a:prstGeom prst="rect">
            <a:avLst/>
          </a:prstGeom>
        </p:spPr>
      </p:pic>
      <p:sp>
        <p:nvSpPr>
          <p:cNvPr id="5" name="TextBox 4">
            <a:hlinkClick r:id="rId5"/>
            <a:extLst>
              <a:ext uri="{FF2B5EF4-FFF2-40B4-BE49-F238E27FC236}">
                <a16:creationId xmlns:a16="http://schemas.microsoft.com/office/drawing/2014/main" id="{A09C241C-0769-4EB4-BCB8-596B6DCEBAAF}"/>
              </a:ext>
            </a:extLst>
          </p:cNvPr>
          <p:cNvSpPr txBox="1"/>
          <p:nvPr userDrawn="1"/>
        </p:nvSpPr>
        <p:spPr>
          <a:xfrm>
            <a:off x="4181605" y="69877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2780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44690004-5A8F-4172-9A60-726A7DAC11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3">
            <a:hlinkClick r:id="rId3"/>
            <a:extLst>
              <a:ext uri="{FF2B5EF4-FFF2-40B4-BE49-F238E27FC236}">
                <a16:creationId xmlns:a16="http://schemas.microsoft.com/office/drawing/2014/main" id="{C40F7522-8E8B-48FD-8963-AC1D3F2B06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29909"/>
          <a:stretch/>
        </p:blipFill>
        <p:spPr>
          <a:xfrm>
            <a:off x="5771192" y="6932003"/>
            <a:ext cx="2239204" cy="246221"/>
          </a:xfrm>
          <a:prstGeom prst="rect">
            <a:avLst/>
          </a:prstGeom>
        </p:spPr>
      </p:pic>
      <p:sp>
        <p:nvSpPr>
          <p:cNvPr id="8" name="TextBox 7">
            <a:hlinkClick r:id="rId6"/>
            <a:extLst>
              <a:ext uri="{FF2B5EF4-FFF2-40B4-BE49-F238E27FC236}">
                <a16:creationId xmlns:a16="http://schemas.microsoft.com/office/drawing/2014/main" id="{B3BBC02D-9B37-40DB-947F-9F8731AC3145}"/>
              </a:ext>
            </a:extLst>
          </p:cNvPr>
          <p:cNvSpPr txBox="1"/>
          <p:nvPr userDrawn="1"/>
        </p:nvSpPr>
        <p:spPr>
          <a:xfrm>
            <a:off x="4181605" y="69877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46BC04D8-AAC9-4344-B743-A9F4F3DE979A}"/>
              </a:ext>
            </a:extLst>
          </p:cNvPr>
          <p:cNvSpPr/>
          <p:nvPr userDrawn="1"/>
        </p:nvSpPr>
        <p:spPr>
          <a:xfrm>
            <a:off x="1308100" y="1498600"/>
            <a:ext cx="6604000" cy="3860800"/>
          </a:xfrm>
          <a:prstGeom prst="roundRect">
            <a:avLst>
              <a:gd name="adj" fmla="val 7173"/>
            </a:avLst>
          </a:prstGeom>
          <a:solidFill>
            <a:schemeClr val="bg1">
              <a:alpha val="85000"/>
            </a:schemeClr>
          </a:solidFill>
          <a:ln w="63500">
            <a:noFill/>
          </a:ln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7782456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2FD687A-55AC-4C1A-91BC-88792C29F1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3">
            <a:hlinkClick r:id="rId3"/>
            <a:extLst>
              <a:ext uri="{FF2B5EF4-FFF2-40B4-BE49-F238E27FC236}">
                <a16:creationId xmlns:a16="http://schemas.microsoft.com/office/drawing/2014/main" id="{C40F7522-8E8B-48FD-8963-AC1D3F2B06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29909"/>
          <a:stretch/>
        </p:blipFill>
        <p:spPr>
          <a:xfrm>
            <a:off x="5771192" y="6932003"/>
            <a:ext cx="2239204" cy="246221"/>
          </a:xfrm>
          <a:prstGeom prst="rect">
            <a:avLst/>
          </a:prstGeom>
        </p:spPr>
      </p:pic>
      <p:sp>
        <p:nvSpPr>
          <p:cNvPr id="8" name="TextBox 7">
            <a:hlinkClick r:id="rId6"/>
            <a:extLst>
              <a:ext uri="{FF2B5EF4-FFF2-40B4-BE49-F238E27FC236}">
                <a16:creationId xmlns:a16="http://schemas.microsoft.com/office/drawing/2014/main" id="{B3BBC02D-9B37-40DB-947F-9F8731AC3145}"/>
              </a:ext>
            </a:extLst>
          </p:cNvPr>
          <p:cNvSpPr txBox="1"/>
          <p:nvPr userDrawn="1"/>
        </p:nvSpPr>
        <p:spPr>
          <a:xfrm>
            <a:off x="4181605" y="69877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AC619B42-72ED-443D-8E96-491EA6B19C84}"/>
              </a:ext>
            </a:extLst>
          </p:cNvPr>
          <p:cNvSpPr/>
          <p:nvPr userDrawn="1"/>
        </p:nvSpPr>
        <p:spPr>
          <a:xfrm>
            <a:off x="4708396" y="1498600"/>
            <a:ext cx="6604000" cy="3860800"/>
          </a:xfrm>
          <a:prstGeom prst="roundRect">
            <a:avLst>
              <a:gd name="adj" fmla="val 7173"/>
            </a:avLst>
          </a:prstGeom>
          <a:solidFill>
            <a:schemeClr val="bg1">
              <a:alpha val="85000"/>
            </a:schemeClr>
          </a:solidFill>
          <a:ln w="63500">
            <a:noFill/>
          </a:ln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5039556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6E1D7AD-830A-49C9-9471-02DAF790D6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9DBAABA5-81DC-4B1C-8C02-C71CE8F3FB42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oundRect">
            <a:avLst>
              <a:gd name="adj" fmla="val 3039"/>
            </a:avLst>
          </a:prstGeom>
          <a:solidFill>
            <a:schemeClr val="bg1">
              <a:alpha val="85000"/>
            </a:schemeClr>
          </a:solidFill>
          <a:ln w="63500">
            <a:noFill/>
          </a:ln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/>
          </a:p>
        </p:txBody>
      </p:sp>
      <p:pic>
        <p:nvPicPr>
          <p:cNvPr id="7" name="Graphic 3">
            <a:hlinkClick r:id="rId3"/>
            <a:extLst>
              <a:ext uri="{FF2B5EF4-FFF2-40B4-BE49-F238E27FC236}">
                <a16:creationId xmlns:a16="http://schemas.microsoft.com/office/drawing/2014/main" id="{1321F16D-34B4-49CE-BC3E-B568C38DFA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29909"/>
          <a:stretch/>
        </p:blipFill>
        <p:spPr>
          <a:xfrm>
            <a:off x="5771192" y="6932003"/>
            <a:ext cx="2239204" cy="246221"/>
          </a:xfrm>
          <a:prstGeom prst="rect">
            <a:avLst/>
          </a:prstGeom>
        </p:spPr>
      </p:pic>
      <p:sp>
        <p:nvSpPr>
          <p:cNvPr id="8" name="TextBox 7">
            <a:hlinkClick r:id="rId6"/>
            <a:extLst>
              <a:ext uri="{FF2B5EF4-FFF2-40B4-BE49-F238E27FC236}">
                <a16:creationId xmlns:a16="http://schemas.microsoft.com/office/drawing/2014/main" id="{058B50EB-4E4B-4431-BE8B-503C05100397}"/>
              </a:ext>
            </a:extLst>
          </p:cNvPr>
          <p:cNvSpPr txBox="1"/>
          <p:nvPr userDrawn="1"/>
        </p:nvSpPr>
        <p:spPr>
          <a:xfrm>
            <a:off x="4181605" y="69877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90123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C0E60DE-9D94-4FC2-9475-0BBC23C60C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9DBAABA5-81DC-4B1C-8C02-C71CE8F3FB42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oundRect">
            <a:avLst>
              <a:gd name="adj" fmla="val 3039"/>
            </a:avLst>
          </a:prstGeom>
          <a:solidFill>
            <a:schemeClr val="bg1">
              <a:alpha val="85000"/>
            </a:schemeClr>
          </a:solidFill>
          <a:ln w="63500">
            <a:noFill/>
          </a:ln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/>
          </a:p>
        </p:txBody>
      </p:sp>
      <p:pic>
        <p:nvPicPr>
          <p:cNvPr id="7" name="Graphic 3">
            <a:hlinkClick r:id="rId3"/>
            <a:extLst>
              <a:ext uri="{FF2B5EF4-FFF2-40B4-BE49-F238E27FC236}">
                <a16:creationId xmlns:a16="http://schemas.microsoft.com/office/drawing/2014/main" id="{34CC55E5-D36E-4EDE-8276-BDDFC57929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29909"/>
          <a:stretch/>
        </p:blipFill>
        <p:spPr>
          <a:xfrm>
            <a:off x="5771192" y="6932003"/>
            <a:ext cx="2239204" cy="246221"/>
          </a:xfrm>
          <a:prstGeom prst="rect">
            <a:avLst/>
          </a:prstGeom>
        </p:spPr>
      </p:pic>
      <p:sp>
        <p:nvSpPr>
          <p:cNvPr id="8" name="TextBox 7">
            <a:hlinkClick r:id="rId6"/>
            <a:extLst>
              <a:ext uri="{FF2B5EF4-FFF2-40B4-BE49-F238E27FC236}">
                <a16:creationId xmlns:a16="http://schemas.microsoft.com/office/drawing/2014/main" id="{E56481CF-9DD2-4C22-99D1-563858C1026C}"/>
              </a:ext>
            </a:extLst>
          </p:cNvPr>
          <p:cNvSpPr txBox="1"/>
          <p:nvPr userDrawn="1"/>
        </p:nvSpPr>
        <p:spPr>
          <a:xfrm>
            <a:off x="4181605" y="69877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51695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F31B9BC-CB0F-403D-B0E8-4D65C2DEE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9DBAABA5-81DC-4B1C-8C02-C71CE8F3FB42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oundRect">
            <a:avLst>
              <a:gd name="adj" fmla="val 3039"/>
            </a:avLst>
          </a:prstGeom>
          <a:solidFill>
            <a:schemeClr val="bg1">
              <a:alpha val="85000"/>
            </a:schemeClr>
          </a:solidFill>
          <a:ln w="63500">
            <a:noFill/>
          </a:ln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/>
          </a:p>
        </p:txBody>
      </p:sp>
      <p:pic>
        <p:nvPicPr>
          <p:cNvPr id="7" name="Graphic 3">
            <a:hlinkClick r:id="rId3"/>
            <a:extLst>
              <a:ext uri="{FF2B5EF4-FFF2-40B4-BE49-F238E27FC236}">
                <a16:creationId xmlns:a16="http://schemas.microsoft.com/office/drawing/2014/main" id="{A3CFB959-D49D-449C-8689-C2DEA563B4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29909"/>
          <a:stretch/>
        </p:blipFill>
        <p:spPr>
          <a:xfrm>
            <a:off x="5771192" y="6932003"/>
            <a:ext cx="2239204" cy="246221"/>
          </a:xfrm>
          <a:prstGeom prst="rect">
            <a:avLst/>
          </a:prstGeom>
        </p:spPr>
      </p:pic>
      <p:sp>
        <p:nvSpPr>
          <p:cNvPr id="8" name="TextBox 7">
            <a:hlinkClick r:id="rId6"/>
            <a:extLst>
              <a:ext uri="{FF2B5EF4-FFF2-40B4-BE49-F238E27FC236}">
                <a16:creationId xmlns:a16="http://schemas.microsoft.com/office/drawing/2014/main" id="{B567938F-21D3-4758-81BA-AF18AC9195D5}"/>
              </a:ext>
            </a:extLst>
          </p:cNvPr>
          <p:cNvSpPr txBox="1"/>
          <p:nvPr userDrawn="1"/>
        </p:nvSpPr>
        <p:spPr>
          <a:xfrm>
            <a:off x="4181605" y="69877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29334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8ACD85BF-E596-45FE-997E-7C68A71B8B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9DBAABA5-81DC-4B1C-8C02-C71CE8F3FB42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oundRect">
            <a:avLst>
              <a:gd name="adj" fmla="val 3039"/>
            </a:avLst>
          </a:prstGeom>
          <a:solidFill>
            <a:schemeClr val="bg1">
              <a:alpha val="85000"/>
            </a:schemeClr>
          </a:solidFill>
          <a:ln w="63500">
            <a:noFill/>
          </a:ln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/>
          </a:p>
        </p:txBody>
      </p:sp>
      <p:pic>
        <p:nvPicPr>
          <p:cNvPr id="7" name="Graphic 3">
            <a:hlinkClick r:id="rId3"/>
            <a:extLst>
              <a:ext uri="{FF2B5EF4-FFF2-40B4-BE49-F238E27FC236}">
                <a16:creationId xmlns:a16="http://schemas.microsoft.com/office/drawing/2014/main" id="{8737BBC0-5479-4FAE-BA1B-9EEA7223B0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29909"/>
          <a:stretch/>
        </p:blipFill>
        <p:spPr>
          <a:xfrm>
            <a:off x="5771192" y="6932003"/>
            <a:ext cx="2239204" cy="246221"/>
          </a:xfrm>
          <a:prstGeom prst="rect">
            <a:avLst/>
          </a:prstGeom>
        </p:spPr>
      </p:pic>
      <p:sp>
        <p:nvSpPr>
          <p:cNvPr id="8" name="TextBox 7">
            <a:hlinkClick r:id="rId6"/>
            <a:extLst>
              <a:ext uri="{FF2B5EF4-FFF2-40B4-BE49-F238E27FC236}">
                <a16:creationId xmlns:a16="http://schemas.microsoft.com/office/drawing/2014/main" id="{37CBF5ED-1CC3-462E-BB21-64B8FB11A34D}"/>
              </a:ext>
            </a:extLst>
          </p:cNvPr>
          <p:cNvSpPr txBox="1"/>
          <p:nvPr userDrawn="1"/>
        </p:nvSpPr>
        <p:spPr>
          <a:xfrm>
            <a:off x="4181605" y="69877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01415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7FAF3116-4086-4447-97FE-20AA880F32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9DBAABA5-81DC-4B1C-8C02-C71CE8F3FB42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oundRect">
            <a:avLst>
              <a:gd name="adj" fmla="val 3039"/>
            </a:avLst>
          </a:prstGeom>
          <a:solidFill>
            <a:schemeClr val="bg1">
              <a:alpha val="85000"/>
            </a:schemeClr>
          </a:solidFill>
          <a:ln w="63500">
            <a:noFill/>
          </a:ln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/>
          </a:p>
        </p:txBody>
      </p:sp>
      <p:sp>
        <p:nvSpPr>
          <p:cNvPr id="7" name="그림 개체 틀 17">
            <a:extLst>
              <a:ext uri="{FF2B5EF4-FFF2-40B4-BE49-F238E27FC236}">
                <a16:creationId xmlns:a16="http://schemas.microsoft.com/office/drawing/2014/main" id="{66D10DD8-F75B-4D3D-96CA-102B0C7D0A63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330828" y="1673729"/>
            <a:ext cx="3510548" cy="3510542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8" name="Graphic 3">
            <a:hlinkClick r:id="rId3"/>
            <a:extLst>
              <a:ext uri="{FF2B5EF4-FFF2-40B4-BE49-F238E27FC236}">
                <a16:creationId xmlns:a16="http://schemas.microsoft.com/office/drawing/2014/main" id="{E1D187C7-D30F-4A28-AE80-1C7A8ED589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29909"/>
          <a:stretch/>
        </p:blipFill>
        <p:spPr>
          <a:xfrm>
            <a:off x="5771192" y="6932003"/>
            <a:ext cx="2239204" cy="246221"/>
          </a:xfrm>
          <a:prstGeom prst="rect">
            <a:avLst/>
          </a:prstGeom>
        </p:spPr>
      </p:pic>
      <p:sp>
        <p:nvSpPr>
          <p:cNvPr id="9" name="TextBox 8">
            <a:hlinkClick r:id="rId6"/>
            <a:extLst>
              <a:ext uri="{FF2B5EF4-FFF2-40B4-BE49-F238E27FC236}">
                <a16:creationId xmlns:a16="http://schemas.microsoft.com/office/drawing/2014/main" id="{7F2266F0-702B-4562-A125-5BDD1E98F59D}"/>
              </a:ext>
            </a:extLst>
          </p:cNvPr>
          <p:cNvSpPr txBox="1"/>
          <p:nvPr userDrawn="1"/>
        </p:nvSpPr>
        <p:spPr>
          <a:xfrm>
            <a:off x="4181605" y="69877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1171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E0225004-0D24-4A87-A127-AA445494B3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9DBAABA5-81DC-4B1C-8C02-C71CE8F3FB42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oundRect">
            <a:avLst>
              <a:gd name="adj" fmla="val 3039"/>
            </a:avLst>
          </a:prstGeom>
          <a:solidFill>
            <a:schemeClr val="bg1">
              <a:alpha val="85000"/>
            </a:schemeClr>
          </a:solidFill>
          <a:ln w="63500">
            <a:noFill/>
          </a:ln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/>
          </a:p>
        </p:txBody>
      </p:sp>
      <p:sp>
        <p:nvSpPr>
          <p:cNvPr id="7" name="그림 개체 틀 12">
            <a:extLst>
              <a:ext uri="{FF2B5EF4-FFF2-40B4-BE49-F238E27FC236}">
                <a16:creationId xmlns:a16="http://schemas.microsoft.com/office/drawing/2014/main" id="{D499E7C1-046C-4666-B7D2-1729037D3A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23557" y="787400"/>
            <a:ext cx="3629920" cy="5283200"/>
          </a:xfrm>
          <a:prstGeom prst="roundRect">
            <a:avLst>
              <a:gd name="adj" fmla="val 267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972000" anchor="ctr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8" name="Graphic 3">
            <a:hlinkClick r:id="rId3"/>
            <a:extLst>
              <a:ext uri="{FF2B5EF4-FFF2-40B4-BE49-F238E27FC236}">
                <a16:creationId xmlns:a16="http://schemas.microsoft.com/office/drawing/2014/main" id="{4B92DBB0-FE62-4D8E-B1BD-D3A70E8832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29909"/>
          <a:stretch/>
        </p:blipFill>
        <p:spPr>
          <a:xfrm>
            <a:off x="5771192" y="6932003"/>
            <a:ext cx="2239204" cy="246221"/>
          </a:xfrm>
          <a:prstGeom prst="rect">
            <a:avLst/>
          </a:prstGeom>
        </p:spPr>
      </p:pic>
      <p:sp>
        <p:nvSpPr>
          <p:cNvPr id="9" name="TextBox 8">
            <a:hlinkClick r:id="rId6"/>
            <a:extLst>
              <a:ext uri="{FF2B5EF4-FFF2-40B4-BE49-F238E27FC236}">
                <a16:creationId xmlns:a16="http://schemas.microsoft.com/office/drawing/2014/main" id="{67AE2C17-6264-4E7C-8676-5A03FDC42B0B}"/>
              </a:ext>
            </a:extLst>
          </p:cNvPr>
          <p:cNvSpPr txBox="1"/>
          <p:nvPr userDrawn="1"/>
        </p:nvSpPr>
        <p:spPr>
          <a:xfrm>
            <a:off x="4181605" y="69877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1638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1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90" r:id="rId2"/>
    <p:sldLayoutId id="2147483700" r:id="rId3"/>
    <p:sldLayoutId id="2147483688" r:id="rId4"/>
    <p:sldLayoutId id="2147483689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687" r:id="rId15"/>
    <p:sldLayoutId id="2147483664" r:id="rId16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2.jpeg"/><Relationship Id="rId7" Type="http://schemas.openxmlformats.org/officeDocument/2006/relationships/image" Target="../media/image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413E103-1770-4EA1-A542-8485B9BECD0A}"/>
              </a:ext>
            </a:extLst>
          </p:cNvPr>
          <p:cNvSpPr txBox="1"/>
          <p:nvPr/>
        </p:nvSpPr>
        <p:spPr>
          <a:xfrm>
            <a:off x="2795954" y="2032692"/>
            <a:ext cx="6566062" cy="1323439"/>
          </a:xfrm>
          <a:prstGeom prst="rect">
            <a:avLst/>
          </a:prstGeom>
          <a:noFill/>
          <a:effectLst/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altLang="ko-KR" sz="8000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Ю</a:t>
            </a:r>
            <a:r>
              <a:rPr lang="ru-RU" altLang="ko-KR" sz="8000" dirty="0" smtClean="0">
                <a:solidFill>
                  <a:srgbClr val="FFC000"/>
                </a:solidFill>
                <a:latin typeface="+mj-lt"/>
                <a:cs typeface="Arial" panose="020B0604020202020204" pitchFamily="34" charset="0"/>
              </a:rPr>
              <a:t>Н</a:t>
            </a:r>
            <a:r>
              <a:rPr lang="ru-RU" altLang="ko-KR" sz="8000" dirty="0" smtClean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И</a:t>
            </a:r>
            <a:r>
              <a:rPr lang="ru-RU" altLang="ko-KR" sz="8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cs typeface="Arial" panose="020B0604020202020204" pitchFamily="34" charset="0"/>
              </a:rPr>
              <a:t>О</a:t>
            </a:r>
            <a:r>
              <a:rPr lang="ru-RU" altLang="ko-KR" sz="8000" dirty="0" smtClean="0">
                <a:solidFill>
                  <a:srgbClr val="6600FF"/>
                </a:solidFill>
                <a:latin typeface="+mj-lt"/>
                <a:cs typeface="Arial" panose="020B0604020202020204" pitchFamily="34" charset="0"/>
              </a:rPr>
              <a:t>Р</a:t>
            </a:r>
            <a:endParaRPr lang="ko-KR" altLang="en-US" sz="8000" dirty="0">
              <a:solidFill>
                <a:srgbClr val="6600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CD2DAA-1177-4864-9B3C-777820304E05}"/>
              </a:ext>
            </a:extLst>
          </p:cNvPr>
          <p:cNvSpPr txBox="1"/>
          <p:nvPr/>
        </p:nvSpPr>
        <p:spPr>
          <a:xfrm>
            <a:off x="3119151" y="1650886"/>
            <a:ext cx="6163734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Лагерь труда и отдыха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68CFCDD9-BD9B-4BB5-B134-FE0C68063EC4}"/>
              </a:ext>
            </a:extLst>
          </p:cNvPr>
          <p:cNvSpPr/>
          <p:nvPr/>
        </p:nvSpPr>
        <p:spPr>
          <a:xfrm>
            <a:off x="4233984" y="4676657"/>
            <a:ext cx="4092331" cy="628763"/>
          </a:xfrm>
          <a:prstGeom prst="roundRect">
            <a:avLst>
              <a:gd name="adj" fmla="val 50000"/>
            </a:avLst>
          </a:prstGeom>
          <a:solidFill>
            <a:srgbClr val="577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altLang="ko-KR" sz="2000" dirty="0" smtClean="0">
                <a:solidFill>
                  <a:schemeClr val="bg1"/>
                </a:solidFill>
                <a:latin typeface="+mj-lt"/>
              </a:rPr>
              <a:t>0</a:t>
            </a:r>
            <a:r>
              <a:rPr lang="ru-RU" altLang="ko-KR" sz="2000" dirty="0" smtClean="0">
                <a:solidFill>
                  <a:schemeClr val="bg1"/>
                </a:solidFill>
                <a:latin typeface="+mj-lt"/>
              </a:rPr>
              <a:t>2</a:t>
            </a:r>
            <a:r>
              <a:rPr lang="en-US" altLang="ko-KR" sz="2000" dirty="0" smtClean="0">
                <a:solidFill>
                  <a:schemeClr val="bg1"/>
                </a:solidFill>
                <a:latin typeface="+mj-lt"/>
              </a:rPr>
              <a:t>. 0</a:t>
            </a:r>
            <a:r>
              <a:rPr lang="ru-RU" altLang="ko-KR" sz="2000" dirty="0" smtClean="0">
                <a:solidFill>
                  <a:schemeClr val="bg1"/>
                </a:solidFill>
                <a:latin typeface="+mj-lt"/>
              </a:rPr>
              <a:t>6</a:t>
            </a:r>
            <a:r>
              <a:rPr lang="en-US" altLang="ko-KR" sz="2000" dirty="0" smtClean="0">
                <a:solidFill>
                  <a:schemeClr val="bg1"/>
                </a:solidFill>
                <a:latin typeface="+mj-lt"/>
              </a:rPr>
              <a:t>. 20</a:t>
            </a:r>
            <a:r>
              <a:rPr lang="ru-RU" altLang="ko-KR" sz="2000" dirty="0" smtClean="0">
                <a:solidFill>
                  <a:schemeClr val="bg1"/>
                </a:solidFill>
                <a:latin typeface="+mj-lt"/>
              </a:rPr>
              <a:t>25 – 20.06.2025</a:t>
            </a:r>
            <a:endParaRPr lang="ko-KR" alt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CD2DAA-1177-4864-9B3C-777820304E05}"/>
              </a:ext>
            </a:extLst>
          </p:cNvPr>
          <p:cNvSpPr txBox="1"/>
          <p:nvPr/>
        </p:nvSpPr>
        <p:spPr>
          <a:xfrm>
            <a:off x="1419366" y="184385"/>
            <a:ext cx="8884693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altLang="ko-K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Муниципальное бюджетное общеобразовательное учреждение  Варнавинская средняя школа</a:t>
            </a:r>
            <a:endPara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CD2DAA-1177-4864-9B3C-777820304E05}"/>
              </a:ext>
            </a:extLst>
          </p:cNvPr>
          <p:cNvSpPr txBox="1"/>
          <p:nvPr/>
        </p:nvSpPr>
        <p:spPr>
          <a:xfrm>
            <a:off x="2681654" y="3368605"/>
            <a:ext cx="6875585" cy="76944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altLang="ko-KR" sz="4400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«Движение Первых»</a:t>
            </a:r>
            <a:endParaRPr lang="ko-KR" altLang="en-US" sz="44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618" y="73780"/>
            <a:ext cx="618801" cy="122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4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그룹 38">
            <a:extLst>
              <a:ext uri="{FF2B5EF4-FFF2-40B4-BE49-F238E27FC236}">
                <a16:creationId xmlns:a16="http://schemas.microsoft.com/office/drawing/2014/main" id="{EA211800-6CA6-4AB3-8CBF-622FD34F6D90}"/>
              </a:ext>
            </a:extLst>
          </p:cNvPr>
          <p:cNvGrpSpPr/>
          <p:nvPr/>
        </p:nvGrpSpPr>
        <p:grpSpPr>
          <a:xfrm>
            <a:off x="2750783" y="3122713"/>
            <a:ext cx="401576" cy="535520"/>
            <a:chOff x="3471472" y="902398"/>
            <a:chExt cx="295275" cy="393763"/>
          </a:xfrm>
          <a:solidFill>
            <a:schemeClr val="bg1"/>
          </a:solidFill>
        </p:grpSpPr>
        <p:sp>
          <p:nvSpPr>
            <p:cNvPr id="40" name="자유형: 도형 39">
              <a:extLst>
                <a:ext uri="{FF2B5EF4-FFF2-40B4-BE49-F238E27FC236}">
                  <a16:creationId xmlns:a16="http://schemas.microsoft.com/office/drawing/2014/main" id="{04DCB058-AB82-44D1-965E-42D7986CA3D1}"/>
                </a:ext>
              </a:extLst>
            </p:cNvPr>
            <p:cNvSpPr/>
            <p:nvPr/>
          </p:nvSpPr>
          <p:spPr>
            <a:xfrm>
              <a:off x="3549482" y="902398"/>
              <a:ext cx="142875" cy="76200"/>
            </a:xfrm>
            <a:custGeom>
              <a:avLst/>
              <a:gdLst>
                <a:gd name="connsiteX0" fmla="*/ 107442 w 142875"/>
                <a:gd name="connsiteY0" fmla="*/ 7144 h 76200"/>
                <a:gd name="connsiteX1" fmla="*/ 40577 w 142875"/>
                <a:gd name="connsiteY1" fmla="*/ 7144 h 76200"/>
                <a:gd name="connsiteX2" fmla="*/ 7144 w 142875"/>
                <a:gd name="connsiteY2" fmla="*/ 40577 h 76200"/>
                <a:gd name="connsiteX3" fmla="*/ 40577 w 142875"/>
                <a:gd name="connsiteY3" fmla="*/ 74009 h 76200"/>
                <a:gd name="connsiteX4" fmla="*/ 107442 w 142875"/>
                <a:gd name="connsiteY4" fmla="*/ 74009 h 76200"/>
                <a:gd name="connsiteX5" fmla="*/ 140875 w 142875"/>
                <a:gd name="connsiteY5" fmla="*/ 40577 h 76200"/>
                <a:gd name="connsiteX6" fmla="*/ 107442 w 142875"/>
                <a:gd name="connsiteY6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76200">
                  <a:moveTo>
                    <a:pt x="107442" y="7144"/>
                  </a:move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7" y="74009"/>
                  </a:cubicBezTo>
                  <a:lnTo>
                    <a:pt x="107442" y="74009"/>
                  </a:lnTo>
                  <a:cubicBezTo>
                    <a:pt x="125921" y="74009"/>
                    <a:pt x="140875" y="59055"/>
                    <a:pt x="140875" y="40577"/>
                  </a:cubicBezTo>
                  <a:cubicBezTo>
                    <a:pt x="140875" y="22098"/>
                    <a:pt x="125825" y="7144"/>
                    <a:pt x="10744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자유형: 도형 40">
              <a:extLst>
                <a:ext uri="{FF2B5EF4-FFF2-40B4-BE49-F238E27FC236}">
                  <a16:creationId xmlns:a16="http://schemas.microsoft.com/office/drawing/2014/main" id="{3553568A-5DB9-45DE-BF61-99ECDA6A00C4}"/>
                </a:ext>
              </a:extLst>
            </p:cNvPr>
            <p:cNvSpPr/>
            <p:nvPr/>
          </p:nvSpPr>
          <p:spPr>
            <a:xfrm>
              <a:off x="3471472" y="924686"/>
              <a:ext cx="295275" cy="371475"/>
            </a:xfrm>
            <a:custGeom>
              <a:avLst/>
              <a:gdLst>
                <a:gd name="connsiteX0" fmla="*/ 263462 w 295275"/>
                <a:gd name="connsiteY0" fmla="*/ 7144 h 371475"/>
                <a:gd name="connsiteX1" fmla="*/ 240030 w 295275"/>
                <a:gd name="connsiteY1" fmla="*/ 7144 h 371475"/>
                <a:gd name="connsiteX2" fmla="*/ 241173 w 295275"/>
                <a:gd name="connsiteY2" fmla="*/ 18288 h 371475"/>
                <a:gd name="connsiteX3" fmla="*/ 185452 w 295275"/>
                <a:gd name="connsiteY3" fmla="*/ 74009 h 371475"/>
                <a:gd name="connsiteX4" fmla="*/ 118586 w 295275"/>
                <a:gd name="connsiteY4" fmla="*/ 74009 h 371475"/>
                <a:gd name="connsiteX5" fmla="*/ 62865 w 295275"/>
                <a:gd name="connsiteY5" fmla="*/ 18288 h 371475"/>
                <a:gd name="connsiteX6" fmla="*/ 64008 w 295275"/>
                <a:gd name="connsiteY6" fmla="*/ 7144 h 371475"/>
                <a:gd name="connsiteX7" fmla="*/ 40577 w 295275"/>
                <a:gd name="connsiteY7" fmla="*/ 7144 h 371475"/>
                <a:gd name="connsiteX8" fmla="*/ 7144 w 295275"/>
                <a:gd name="connsiteY8" fmla="*/ 40577 h 371475"/>
                <a:gd name="connsiteX9" fmla="*/ 7144 w 295275"/>
                <a:gd name="connsiteY9" fmla="*/ 331851 h 371475"/>
                <a:gd name="connsiteX10" fmla="*/ 40577 w 295275"/>
                <a:gd name="connsiteY10" fmla="*/ 365284 h 371475"/>
                <a:gd name="connsiteX11" fmla="*/ 263462 w 295275"/>
                <a:gd name="connsiteY11" fmla="*/ 365284 h 371475"/>
                <a:gd name="connsiteX12" fmla="*/ 296894 w 295275"/>
                <a:gd name="connsiteY12" fmla="*/ 331851 h 371475"/>
                <a:gd name="connsiteX13" fmla="*/ 296894 w 295275"/>
                <a:gd name="connsiteY13" fmla="*/ 40577 h 371475"/>
                <a:gd name="connsiteX14" fmla="*/ 263462 w 295275"/>
                <a:gd name="connsiteY14" fmla="*/ 7144 h 371475"/>
                <a:gd name="connsiteX15" fmla="*/ 115253 w 295275"/>
                <a:gd name="connsiteY15" fmla="*/ 295085 h 371475"/>
                <a:gd name="connsiteX16" fmla="*/ 81820 w 295275"/>
                <a:gd name="connsiteY16" fmla="*/ 328517 h 371475"/>
                <a:gd name="connsiteX17" fmla="*/ 66104 w 295275"/>
                <a:gd name="connsiteY17" fmla="*/ 328517 h 371475"/>
                <a:gd name="connsiteX18" fmla="*/ 54959 w 295275"/>
                <a:gd name="connsiteY18" fmla="*/ 317373 h 371475"/>
                <a:gd name="connsiteX19" fmla="*/ 54959 w 295275"/>
                <a:gd name="connsiteY19" fmla="*/ 301657 h 371475"/>
                <a:gd name="connsiteX20" fmla="*/ 70676 w 295275"/>
                <a:gd name="connsiteY20" fmla="*/ 301657 h 371475"/>
                <a:gd name="connsiteX21" fmla="*/ 73914 w 295275"/>
                <a:gd name="connsiteY21" fmla="*/ 304895 h 371475"/>
                <a:gd name="connsiteX22" fmla="*/ 99441 w 295275"/>
                <a:gd name="connsiteY22" fmla="*/ 279368 h 371475"/>
                <a:gd name="connsiteX23" fmla="*/ 115157 w 295275"/>
                <a:gd name="connsiteY23" fmla="*/ 279368 h 371475"/>
                <a:gd name="connsiteX24" fmla="*/ 115253 w 295275"/>
                <a:gd name="connsiteY24" fmla="*/ 295085 h 371475"/>
                <a:gd name="connsiteX25" fmla="*/ 115253 w 295275"/>
                <a:gd name="connsiteY25" fmla="*/ 205264 h 371475"/>
                <a:gd name="connsiteX26" fmla="*/ 81820 w 295275"/>
                <a:gd name="connsiteY26" fmla="*/ 238697 h 371475"/>
                <a:gd name="connsiteX27" fmla="*/ 66104 w 295275"/>
                <a:gd name="connsiteY27" fmla="*/ 238697 h 371475"/>
                <a:gd name="connsiteX28" fmla="*/ 54959 w 295275"/>
                <a:gd name="connsiteY28" fmla="*/ 227552 h 371475"/>
                <a:gd name="connsiteX29" fmla="*/ 54959 w 295275"/>
                <a:gd name="connsiteY29" fmla="*/ 211836 h 371475"/>
                <a:gd name="connsiteX30" fmla="*/ 70676 w 295275"/>
                <a:gd name="connsiteY30" fmla="*/ 211836 h 371475"/>
                <a:gd name="connsiteX31" fmla="*/ 73914 w 295275"/>
                <a:gd name="connsiteY31" fmla="*/ 215075 h 371475"/>
                <a:gd name="connsiteX32" fmla="*/ 99441 w 295275"/>
                <a:gd name="connsiteY32" fmla="*/ 189548 h 371475"/>
                <a:gd name="connsiteX33" fmla="*/ 115157 w 295275"/>
                <a:gd name="connsiteY33" fmla="*/ 189548 h 371475"/>
                <a:gd name="connsiteX34" fmla="*/ 115253 w 295275"/>
                <a:gd name="connsiteY34" fmla="*/ 205264 h 371475"/>
                <a:gd name="connsiteX35" fmla="*/ 115253 w 295275"/>
                <a:gd name="connsiteY35" fmla="*/ 115348 h 371475"/>
                <a:gd name="connsiteX36" fmla="*/ 81820 w 295275"/>
                <a:gd name="connsiteY36" fmla="*/ 148781 h 371475"/>
                <a:gd name="connsiteX37" fmla="*/ 73914 w 295275"/>
                <a:gd name="connsiteY37" fmla="*/ 152019 h 371475"/>
                <a:gd name="connsiteX38" fmla="*/ 66008 w 295275"/>
                <a:gd name="connsiteY38" fmla="*/ 148781 h 371475"/>
                <a:gd name="connsiteX39" fmla="*/ 54864 w 295275"/>
                <a:gd name="connsiteY39" fmla="*/ 137636 h 371475"/>
                <a:gd name="connsiteX40" fmla="*/ 54864 w 295275"/>
                <a:gd name="connsiteY40" fmla="*/ 121920 h 371475"/>
                <a:gd name="connsiteX41" fmla="*/ 70580 w 295275"/>
                <a:gd name="connsiteY41" fmla="*/ 121920 h 371475"/>
                <a:gd name="connsiteX42" fmla="*/ 73819 w 295275"/>
                <a:gd name="connsiteY42" fmla="*/ 125159 h 371475"/>
                <a:gd name="connsiteX43" fmla="*/ 99346 w 295275"/>
                <a:gd name="connsiteY43" fmla="*/ 99632 h 371475"/>
                <a:gd name="connsiteX44" fmla="*/ 115062 w 295275"/>
                <a:gd name="connsiteY44" fmla="*/ 99632 h 371475"/>
                <a:gd name="connsiteX45" fmla="*/ 115253 w 295275"/>
                <a:gd name="connsiteY45" fmla="*/ 115348 h 371475"/>
                <a:gd name="connsiteX46" fmla="*/ 241173 w 295275"/>
                <a:gd name="connsiteY46" fmla="*/ 320707 h 371475"/>
                <a:gd name="connsiteX47" fmla="*/ 152019 w 295275"/>
                <a:gd name="connsiteY47" fmla="*/ 320707 h 371475"/>
                <a:gd name="connsiteX48" fmla="*/ 140875 w 295275"/>
                <a:gd name="connsiteY48" fmla="*/ 309563 h 371475"/>
                <a:gd name="connsiteX49" fmla="*/ 152019 w 295275"/>
                <a:gd name="connsiteY49" fmla="*/ 298418 h 371475"/>
                <a:gd name="connsiteX50" fmla="*/ 241173 w 295275"/>
                <a:gd name="connsiteY50" fmla="*/ 298418 h 371475"/>
                <a:gd name="connsiteX51" fmla="*/ 252317 w 295275"/>
                <a:gd name="connsiteY51" fmla="*/ 309563 h 371475"/>
                <a:gd name="connsiteX52" fmla="*/ 241173 w 295275"/>
                <a:gd name="connsiteY52" fmla="*/ 320707 h 371475"/>
                <a:gd name="connsiteX53" fmla="*/ 241173 w 295275"/>
                <a:gd name="connsiteY53" fmla="*/ 230791 h 371475"/>
                <a:gd name="connsiteX54" fmla="*/ 152019 w 295275"/>
                <a:gd name="connsiteY54" fmla="*/ 230791 h 371475"/>
                <a:gd name="connsiteX55" fmla="*/ 140875 w 295275"/>
                <a:gd name="connsiteY55" fmla="*/ 219647 h 371475"/>
                <a:gd name="connsiteX56" fmla="*/ 152019 w 295275"/>
                <a:gd name="connsiteY56" fmla="*/ 208502 h 371475"/>
                <a:gd name="connsiteX57" fmla="*/ 241173 w 295275"/>
                <a:gd name="connsiteY57" fmla="*/ 208502 h 371475"/>
                <a:gd name="connsiteX58" fmla="*/ 252317 w 295275"/>
                <a:gd name="connsiteY58" fmla="*/ 219647 h 371475"/>
                <a:gd name="connsiteX59" fmla="*/ 241173 w 295275"/>
                <a:gd name="connsiteY59" fmla="*/ 230791 h 371475"/>
                <a:gd name="connsiteX60" fmla="*/ 241173 w 295275"/>
                <a:gd name="connsiteY60" fmla="*/ 140875 h 371475"/>
                <a:gd name="connsiteX61" fmla="*/ 152019 w 295275"/>
                <a:gd name="connsiteY61" fmla="*/ 140875 h 371475"/>
                <a:gd name="connsiteX62" fmla="*/ 140875 w 295275"/>
                <a:gd name="connsiteY62" fmla="*/ 129731 h 371475"/>
                <a:gd name="connsiteX63" fmla="*/ 152019 w 295275"/>
                <a:gd name="connsiteY63" fmla="*/ 118586 h 371475"/>
                <a:gd name="connsiteX64" fmla="*/ 241173 w 295275"/>
                <a:gd name="connsiteY64" fmla="*/ 118586 h 371475"/>
                <a:gd name="connsiteX65" fmla="*/ 252317 w 295275"/>
                <a:gd name="connsiteY65" fmla="*/ 129731 h 371475"/>
                <a:gd name="connsiteX66" fmla="*/ 241173 w 295275"/>
                <a:gd name="connsiteY66" fmla="*/ 140875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95275" h="371475">
                  <a:moveTo>
                    <a:pt x="263462" y="7144"/>
                  </a:moveTo>
                  <a:lnTo>
                    <a:pt x="240030" y="7144"/>
                  </a:lnTo>
                  <a:cubicBezTo>
                    <a:pt x="240792" y="10763"/>
                    <a:pt x="241173" y="14478"/>
                    <a:pt x="241173" y="18288"/>
                  </a:cubicBezTo>
                  <a:cubicBezTo>
                    <a:pt x="241173" y="49054"/>
                    <a:pt x="216218" y="74009"/>
                    <a:pt x="185452" y="74009"/>
                  </a:cubicBezTo>
                  <a:lnTo>
                    <a:pt x="118586" y="74009"/>
                  </a:lnTo>
                  <a:cubicBezTo>
                    <a:pt x="87821" y="74009"/>
                    <a:pt x="62865" y="49054"/>
                    <a:pt x="62865" y="18288"/>
                  </a:cubicBezTo>
                  <a:cubicBezTo>
                    <a:pt x="62865" y="14478"/>
                    <a:pt x="63246" y="10763"/>
                    <a:pt x="64008" y="7144"/>
                  </a:cubicBez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lnTo>
                    <a:pt x="7144" y="331851"/>
                  </a:lnTo>
                  <a:cubicBezTo>
                    <a:pt x="7144" y="350330"/>
                    <a:pt x="22098" y="365284"/>
                    <a:pt x="40577" y="365284"/>
                  </a:cubicBezTo>
                  <a:lnTo>
                    <a:pt x="263462" y="365284"/>
                  </a:lnTo>
                  <a:cubicBezTo>
                    <a:pt x="281940" y="365284"/>
                    <a:pt x="296894" y="350330"/>
                    <a:pt x="296894" y="331851"/>
                  </a:cubicBezTo>
                  <a:lnTo>
                    <a:pt x="296894" y="40577"/>
                  </a:lnTo>
                  <a:cubicBezTo>
                    <a:pt x="296894" y="22098"/>
                    <a:pt x="281845" y="7144"/>
                    <a:pt x="263462" y="7144"/>
                  </a:cubicBezTo>
                  <a:close/>
                  <a:moveTo>
                    <a:pt x="115253" y="295085"/>
                  </a:moveTo>
                  <a:lnTo>
                    <a:pt x="81820" y="328517"/>
                  </a:lnTo>
                  <a:cubicBezTo>
                    <a:pt x="77438" y="332899"/>
                    <a:pt x="70390" y="332899"/>
                    <a:pt x="66104" y="328517"/>
                  </a:cubicBezTo>
                  <a:lnTo>
                    <a:pt x="54959" y="317373"/>
                  </a:lnTo>
                  <a:cubicBezTo>
                    <a:pt x="50578" y="312992"/>
                    <a:pt x="50578" y="305943"/>
                    <a:pt x="54959" y="301657"/>
                  </a:cubicBezTo>
                  <a:cubicBezTo>
                    <a:pt x="59341" y="297275"/>
                    <a:pt x="66389" y="297275"/>
                    <a:pt x="70676" y="301657"/>
                  </a:cubicBezTo>
                  <a:lnTo>
                    <a:pt x="73914" y="304895"/>
                  </a:lnTo>
                  <a:lnTo>
                    <a:pt x="99441" y="279368"/>
                  </a:lnTo>
                  <a:cubicBezTo>
                    <a:pt x="103822" y="274987"/>
                    <a:pt x="110871" y="274987"/>
                    <a:pt x="115157" y="279368"/>
                  </a:cubicBezTo>
                  <a:cubicBezTo>
                    <a:pt x="119634" y="283750"/>
                    <a:pt x="119634" y="290798"/>
                    <a:pt x="115253" y="295085"/>
                  </a:cubicBezTo>
                  <a:close/>
                  <a:moveTo>
                    <a:pt x="115253" y="205264"/>
                  </a:moveTo>
                  <a:lnTo>
                    <a:pt x="81820" y="238697"/>
                  </a:lnTo>
                  <a:cubicBezTo>
                    <a:pt x="77438" y="243078"/>
                    <a:pt x="70390" y="243078"/>
                    <a:pt x="66104" y="238697"/>
                  </a:cubicBezTo>
                  <a:lnTo>
                    <a:pt x="54959" y="227552"/>
                  </a:lnTo>
                  <a:cubicBezTo>
                    <a:pt x="50578" y="223171"/>
                    <a:pt x="50578" y="216122"/>
                    <a:pt x="54959" y="211836"/>
                  </a:cubicBezTo>
                  <a:cubicBezTo>
                    <a:pt x="59341" y="207455"/>
                    <a:pt x="66389" y="207455"/>
                    <a:pt x="70676" y="211836"/>
                  </a:cubicBezTo>
                  <a:lnTo>
                    <a:pt x="73914" y="215075"/>
                  </a:lnTo>
                  <a:lnTo>
                    <a:pt x="99441" y="189548"/>
                  </a:lnTo>
                  <a:cubicBezTo>
                    <a:pt x="103822" y="185166"/>
                    <a:pt x="110871" y="185166"/>
                    <a:pt x="115157" y="189548"/>
                  </a:cubicBezTo>
                  <a:cubicBezTo>
                    <a:pt x="119634" y="193834"/>
                    <a:pt x="119634" y="200882"/>
                    <a:pt x="115253" y="205264"/>
                  </a:cubicBezTo>
                  <a:close/>
                  <a:moveTo>
                    <a:pt x="115253" y="115348"/>
                  </a:moveTo>
                  <a:lnTo>
                    <a:pt x="81820" y="148781"/>
                  </a:lnTo>
                  <a:cubicBezTo>
                    <a:pt x="79629" y="150971"/>
                    <a:pt x="76771" y="152019"/>
                    <a:pt x="73914" y="152019"/>
                  </a:cubicBezTo>
                  <a:cubicBezTo>
                    <a:pt x="71056" y="152019"/>
                    <a:pt x="68199" y="150971"/>
                    <a:pt x="66008" y="148781"/>
                  </a:cubicBezTo>
                  <a:lnTo>
                    <a:pt x="54864" y="137636"/>
                  </a:lnTo>
                  <a:cubicBezTo>
                    <a:pt x="50483" y="133255"/>
                    <a:pt x="50483" y="126206"/>
                    <a:pt x="54864" y="121920"/>
                  </a:cubicBezTo>
                  <a:cubicBezTo>
                    <a:pt x="59246" y="117539"/>
                    <a:pt x="66294" y="117539"/>
                    <a:pt x="70580" y="121920"/>
                  </a:cubicBezTo>
                  <a:lnTo>
                    <a:pt x="73819" y="125159"/>
                  </a:lnTo>
                  <a:lnTo>
                    <a:pt x="99346" y="99632"/>
                  </a:lnTo>
                  <a:cubicBezTo>
                    <a:pt x="103727" y="95250"/>
                    <a:pt x="110776" y="95250"/>
                    <a:pt x="115062" y="99632"/>
                  </a:cubicBezTo>
                  <a:cubicBezTo>
                    <a:pt x="119634" y="103918"/>
                    <a:pt x="119634" y="110966"/>
                    <a:pt x="115253" y="115348"/>
                  </a:cubicBezTo>
                  <a:close/>
                  <a:moveTo>
                    <a:pt x="241173" y="320707"/>
                  </a:moveTo>
                  <a:lnTo>
                    <a:pt x="152019" y="320707"/>
                  </a:lnTo>
                  <a:cubicBezTo>
                    <a:pt x="145828" y="320707"/>
                    <a:pt x="140875" y="315754"/>
                    <a:pt x="140875" y="309563"/>
                  </a:cubicBezTo>
                  <a:cubicBezTo>
                    <a:pt x="140875" y="303371"/>
                    <a:pt x="145828" y="298418"/>
                    <a:pt x="152019" y="298418"/>
                  </a:cubicBezTo>
                  <a:lnTo>
                    <a:pt x="241173" y="298418"/>
                  </a:lnTo>
                  <a:cubicBezTo>
                    <a:pt x="247364" y="298418"/>
                    <a:pt x="252317" y="303371"/>
                    <a:pt x="252317" y="309563"/>
                  </a:cubicBezTo>
                  <a:cubicBezTo>
                    <a:pt x="252317" y="315754"/>
                    <a:pt x="247269" y="320707"/>
                    <a:pt x="241173" y="320707"/>
                  </a:cubicBezTo>
                  <a:close/>
                  <a:moveTo>
                    <a:pt x="241173" y="230791"/>
                  </a:moveTo>
                  <a:lnTo>
                    <a:pt x="152019" y="230791"/>
                  </a:lnTo>
                  <a:cubicBezTo>
                    <a:pt x="145828" y="230791"/>
                    <a:pt x="140875" y="225838"/>
                    <a:pt x="140875" y="219647"/>
                  </a:cubicBezTo>
                  <a:cubicBezTo>
                    <a:pt x="140875" y="213455"/>
                    <a:pt x="145828" y="208502"/>
                    <a:pt x="152019" y="208502"/>
                  </a:cubicBezTo>
                  <a:lnTo>
                    <a:pt x="241173" y="208502"/>
                  </a:lnTo>
                  <a:cubicBezTo>
                    <a:pt x="247364" y="208502"/>
                    <a:pt x="252317" y="213455"/>
                    <a:pt x="252317" y="219647"/>
                  </a:cubicBezTo>
                  <a:cubicBezTo>
                    <a:pt x="252317" y="225838"/>
                    <a:pt x="247269" y="230791"/>
                    <a:pt x="241173" y="230791"/>
                  </a:cubicBezTo>
                  <a:close/>
                  <a:moveTo>
                    <a:pt x="241173" y="140875"/>
                  </a:moveTo>
                  <a:lnTo>
                    <a:pt x="152019" y="140875"/>
                  </a:lnTo>
                  <a:cubicBezTo>
                    <a:pt x="145828" y="140875"/>
                    <a:pt x="140875" y="135922"/>
                    <a:pt x="140875" y="129731"/>
                  </a:cubicBezTo>
                  <a:cubicBezTo>
                    <a:pt x="140875" y="123539"/>
                    <a:pt x="145828" y="118586"/>
                    <a:pt x="152019" y="118586"/>
                  </a:cubicBezTo>
                  <a:lnTo>
                    <a:pt x="241173" y="118586"/>
                  </a:lnTo>
                  <a:cubicBezTo>
                    <a:pt x="247364" y="118586"/>
                    <a:pt x="252317" y="123539"/>
                    <a:pt x="252317" y="129731"/>
                  </a:cubicBezTo>
                  <a:cubicBezTo>
                    <a:pt x="252317" y="135922"/>
                    <a:pt x="247269" y="140875"/>
                    <a:pt x="241173" y="1408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59" name="그룹 58">
            <a:extLst>
              <a:ext uri="{FF2B5EF4-FFF2-40B4-BE49-F238E27FC236}">
                <a16:creationId xmlns:a16="http://schemas.microsoft.com/office/drawing/2014/main" id="{8404779F-F515-4950-BA85-A3822DAB5156}"/>
              </a:ext>
            </a:extLst>
          </p:cNvPr>
          <p:cNvGrpSpPr/>
          <p:nvPr/>
        </p:nvGrpSpPr>
        <p:grpSpPr>
          <a:xfrm>
            <a:off x="8962426" y="3124916"/>
            <a:ext cx="531118" cy="531114"/>
            <a:chOff x="752656" y="1562597"/>
            <a:chExt cx="390525" cy="390525"/>
          </a:xfrm>
          <a:solidFill>
            <a:schemeClr val="bg1"/>
          </a:solidFill>
        </p:grpSpPr>
        <p:sp>
          <p:nvSpPr>
            <p:cNvPr id="60" name="자유형: 도형 59">
              <a:extLst>
                <a:ext uri="{FF2B5EF4-FFF2-40B4-BE49-F238E27FC236}">
                  <a16:creationId xmlns:a16="http://schemas.microsoft.com/office/drawing/2014/main" id="{70C5A06B-94A9-4C69-BF3F-5CA648EC037B}"/>
                </a:ext>
              </a:extLst>
            </p:cNvPr>
            <p:cNvSpPr/>
            <p:nvPr/>
          </p:nvSpPr>
          <p:spPr>
            <a:xfrm>
              <a:off x="797621" y="1607153"/>
              <a:ext cx="209550" cy="161925"/>
            </a:xfrm>
            <a:custGeom>
              <a:avLst/>
              <a:gdLst>
                <a:gd name="connsiteX0" fmla="*/ 26568 w 209550"/>
                <a:gd name="connsiteY0" fmla="*/ 159925 h 161925"/>
                <a:gd name="connsiteX1" fmla="*/ 85528 w 209550"/>
                <a:gd name="connsiteY1" fmla="*/ 100965 h 161925"/>
                <a:gd name="connsiteX2" fmla="*/ 102292 w 209550"/>
                <a:gd name="connsiteY2" fmla="*/ 117729 h 161925"/>
                <a:gd name="connsiteX3" fmla="*/ 113437 w 209550"/>
                <a:gd name="connsiteY3" fmla="*/ 117729 h 161925"/>
                <a:gd name="connsiteX4" fmla="*/ 185922 w 209550"/>
                <a:gd name="connsiteY4" fmla="*/ 45244 h 161925"/>
                <a:gd name="connsiteX5" fmla="*/ 185922 w 209550"/>
                <a:gd name="connsiteY5" fmla="*/ 64770 h 161925"/>
                <a:gd name="connsiteX6" fmla="*/ 189065 w 209550"/>
                <a:gd name="connsiteY6" fmla="*/ 71152 h 161925"/>
                <a:gd name="connsiteX7" fmla="*/ 208210 w 209550"/>
                <a:gd name="connsiteY7" fmla="*/ 62865 h 161925"/>
                <a:gd name="connsiteX8" fmla="*/ 208210 w 209550"/>
                <a:gd name="connsiteY8" fmla="*/ 18288 h 161925"/>
                <a:gd name="connsiteX9" fmla="*/ 197066 w 209550"/>
                <a:gd name="connsiteY9" fmla="*/ 7144 h 161925"/>
                <a:gd name="connsiteX10" fmla="*/ 150584 w 209550"/>
                <a:gd name="connsiteY10" fmla="*/ 7144 h 161925"/>
                <a:gd name="connsiteX11" fmla="*/ 144202 w 209550"/>
                <a:gd name="connsiteY11" fmla="*/ 10287 h 161925"/>
                <a:gd name="connsiteX12" fmla="*/ 152489 w 209550"/>
                <a:gd name="connsiteY12" fmla="*/ 29432 h 161925"/>
                <a:gd name="connsiteX13" fmla="*/ 170205 w 209550"/>
                <a:gd name="connsiteY13" fmla="*/ 29432 h 161925"/>
                <a:gd name="connsiteX14" fmla="*/ 107912 w 209550"/>
                <a:gd name="connsiteY14" fmla="*/ 91726 h 161925"/>
                <a:gd name="connsiteX15" fmla="*/ 91148 w 209550"/>
                <a:gd name="connsiteY15" fmla="*/ 74962 h 161925"/>
                <a:gd name="connsiteX16" fmla="*/ 80004 w 209550"/>
                <a:gd name="connsiteY16" fmla="*/ 74962 h 161925"/>
                <a:gd name="connsiteX17" fmla="*/ 9519 w 209550"/>
                <a:gd name="connsiteY17" fmla="*/ 145447 h 161925"/>
                <a:gd name="connsiteX18" fmla="*/ 7233 w 209550"/>
                <a:gd name="connsiteY18" fmla="*/ 152209 h 161925"/>
                <a:gd name="connsiteX19" fmla="*/ 26568 w 209550"/>
                <a:gd name="connsiteY19" fmla="*/ 159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9550" h="161925">
                  <a:moveTo>
                    <a:pt x="26568" y="159925"/>
                  </a:moveTo>
                  <a:lnTo>
                    <a:pt x="85528" y="100965"/>
                  </a:lnTo>
                  <a:lnTo>
                    <a:pt x="102292" y="117729"/>
                  </a:lnTo>
                  <a:cubicBezTo>
                    <a:pt x="105340" y="120777"/>
                    <a:pt x="110388" y="120777"/>
                    <a:pt x="113437" y="117729"/>
                  </a:cubicBezTo>
                  <a:lnTo>
                    <a:pt x="185922" y="45244"/>
                  </a:lnTo>
                  <a:lnTo>
                    <a:pt x="185922" y="64770"/>
                  </a:lnTo>
                  <a:cubicBezTo>
                    <a:pt x="185922" y="67246"/>
                    <a:pt x="187065" y="69723"/>
                    <a:pt x="189065" y="71152"/>
                  </a:cubicBezTo>
                  <a:cubicBezTo>
                    <a:pt x="198209" y="77915"/>
                    <a:pt x="208210" y="71533"/>
                    <a:pt x="208210" y="62865"/>
                  </a:cubicBezTo>
                  <a:lnTo>
                    <a:pt x="208210" y="18288"/>
                  </a:lnTo>
                  <a:cubicBezTo>
                    <a:pt x="208210" y="12097"/>
                    <a:pt x="203162" y="7144"/>
                    <a:pt x="197066" y="7144"/>
                  </a:cubicBezTo>
                  <a:lnTo>
                    <a:pt x="150584" y="7144"/>
                  </a:lnTo>
                  <a:cubicBezTo>
                    <a:pt x="148107" y="7144"/>
                    <a:pt x="145631" y="8287"/>
                    <a:pt x="144202" y="10287"/>
                  </a:cubicBezTo>
                  <a:cubicBezTo>
                    <a:pt x="137439" y="19431"/>
                    <a:pt x="143821" y="29432"/>
                    <a:pt x="152489" y="29432"/>
                  </a:cubicBezTo>
                  <a:lnTo>
                    <a:pt x="170205" y="29432"/>
                  </a:lnTo>
                  <a:lnTo>
                    <a:pt x="107912" y="91726"/>
                  </a:lnTo>
                  <a:lnTo>
                    <a:pt x="91148" y="74962"/>
                  </a:lnTo>
                  <a:cubicBezTo>
                    <a:pt x="88100" y="71914"/>
                    <a:pt x="83052" y="71914"/>
                    <a:pt x="80004" y="74962"/>
                  </a:cubicBezTo>
                  <a:lnTo>
                    <a:pt x="9519" y="145447"/>
                  </a:lnTo>
                  <a:cubicBezTo>
                    <a:pt x="7709" y="147256"/>
                    <a:pt x="6852" y="149733"/>
                    <a:pt x="7233" y="152209"/>
                  </a:cubicBezTo>
                  <a:cubicBezTo>
                    <a:pt x="8852" y="163544"/>
                    <a:pt x="20377" y="166116"/>
                    <a:pt x="26568" y="159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61" name="자유형: 도형 60">
              <a:extLst>
                <a:ext uri="{FF2B5EF4-FFF2-40B4-BE49-F238E27FC236}">
                  <a16:creationId xmlns:a16="http://schemas.microsoft.com/office/drawing/2014/main" id="{F3B8F470-5BAA-421C-8B33-B7CDE01041DC}"/>
                </a:ext>
              </a:extLst>
            </p:cNvPr>
            <p:cNvSpPr/>
            <p:nvPr/>
          </p:nvSpPr>
          <p:spPr>
            <a:xfrm>
              <a:off x="797995" y="1807749"/>
              <a:ext cx="95250" cy="104775"/>
            </a:xfrm>
            <a:custGeom>
              <a:avLst/>
              <a:gdLst>
                <a:gd name="connsiteX0" fmla="*/ 18288 w 95250"/>
                <a:gd name="connsiteY0" fmla="*/ 97822 h 104775"/>
                <a:gd name="connsiteX1" fmla="*/ 85154 w 95250"/>
                <a:gd name="connsiteY1" fmla="*/ 97822 h 104775"/>
                <a:gd name="connsiteX2" fmla="*/ 96298 w 95250"/>
                <a:gd name="connsiteY2" fmla="*/ 86677 h 104775"/>
                <a:gd name="connsiteX3" fmla="*/ 96298 w 95250"/>
                <a:gd name="connsiteY3" fmla="*/ 18288 h 104775"/>
                <a:gd name="connsiteX4" fmla="*/ 85154 w 95250"/>
                <a:gd name="connsiteY4" fmla="*/ 7144 h 104775"/>
                <a:gd name="connsiteX5" fmla="*/ 18288 w 95250"/>
                <a:gd name="connsiteY5" fmla="*/ 7144 h 104775"/>
                <a:gd name="connsiteX6" fmla="*/ 7144 w 95250"/>
                <a:gd name="connsiteY6" fmla="*/ 18288 h 104775"/>
                <a:gd name="connsiteX7" fmla="*/ 7144 w 95250"/>
                <a:gd name="connsiteY7" fmla="*/ 86677 h 104775"/>
                <a:gd name="connsiteX8" fmla="*/ 18288 w 95250"/>
                <a:gd name="connsiteY8" fmla="*/ 97822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04775">
                  <a:moveTo>
                    <a:pt x="18288" y="97822"/>
                  </a:moveTo>
                  <a:lnTo>
                    <a:pt x="85154" y="97822"/>
                  </a:lnTo>
                  <a:cubicBezTo>
                    <a:pt x="91345" y="97822"/>
                    <a:pt x="96298" y="92869"/>
                    <a:pt x="96298" y="86677"/>
                  </a:cubicBezTo>
                  <a:lnTo>
                    <a:pt x="96298" y="18288"/>
                  </a:lnTo>
                  <a:cubicBezTo>
                    <a:pt x="96298" y="12097"/>
                    <a:pt x="91345" y="7144"/>
                    <a:pt x="85154" y="7144"/>
                  </a:cubicBez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86677"/>
                  </a:lnTo>
                  <a:cubicBezTo>
                    <a:pt x="7144" y="92773"/>
                    <a:pt x="12097" y="97822"/>
                    <a:pt x="18288" y="978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62" name="자유형: 도형 61">
              <a:extLst>
                <a:ext uri="{FF2B5EF4-FFF2-40B4-BE49-F238E27FC236}">
                  <a16:creationId xmlns:a16="http://schemas.microsoft.com/office/drawing/2014/main" id="{CD68285C-9183-49E8-921D-D1C959231ABF}"/>
                </a:ext>
              </a:extLst>
            </p:cNvPr>
            <p:cNvSpPr/>
            <p:nvPr/>
          </p:nvSpPr>
          <p:spPr>
            <a:xfrm>
              <a:off x="909438" y="1740884"/>
              <a:ext cx="95250" cy="171450"/>
            </a:xfrm>
            <a:custGeom>
              <a:avLst/>
              <a:gdLst>
                <a:gd name="connsiteX0" fmla="*/ 85153 w 95250"/>
                <a:gd name="connsiteY0" fmla="*/ 7144 h 171450"/>
                <a:gd name="connsiteX1" fmla="*/ 18288 w 95250"/>
                <a:gd name="connsiteY1" fmla="*/ 7144 h 171450"/>
                <a:gd name="connsiteX2" fmla="*/ 7144 w 95250"/>
                <a:gd name="connsiteY2" fmla="*/ 18288 h 171450"/>
                <a:gd name="connsiteX3" fmla="*/ 7144 w 95250"/>
                <a:gd name="connsiteY3" fmla="*/ 153543 h 171450"/>
                <a:gd name="connsiteX4" fmla="*/ 18288 w 95250"/>
                <a:gd name="connsiteY4" fmla="*/ 164687 h 171450"/>
                <a:gd name="connsiteX5" fmla="*/ 85153 w 95250"/>
                <a:gd name="connsiteY5" fmla="*/ 164687 h 171450"/>
                <a:gd name="connsiteX6" fmla="*/ 96298 w 95250"/>
                <a:gd name="connsiteY6" fmla="*/ 153543 h 171450"/>
                <a:gd name="connsiteX7" fmla="*/ 96298 w 95250"/>
                <a:gd name="connsiteY7" fmla="*/ 18288 h 171450"/>
                <a:gd name="connsiteX8" fmla="*/ 85153 w 95250"/>
                <a:gd name="connsiteY8" fmla="*/ 7144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71450">
                  <a:moveTo>
                    <a:pt x="85153" y="7144"/>
                  </a:move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153543"/>
                  </a:lnTo>
                  <a:cubicBezTo>
                    <a:pt x="7144" y="159734"/>
                    <a:pt x="12097" y="164687"/>
                    <a:pt x="18288" y="164687"/>
                  </a:cubicBezTo>
                  <a:lnTo>
                    <a:pt x="85153" y="164687"/>
                  </a:lnTo>
                  <a:cubicBezTo>
                    <a:pt x="91345" y="164687"/>
                    <a:pt x="96298" y="159734"/>
                    <a:pt x="96298" y="153543"/>
                  </a:cubicBezTo>
                  <a:lnTo>
                    <a:pt x="96298" y="18288"/>
                  </a:lnTo>
                  <a:cubicBezTo>
                    <a:pt x="96298" y="12192"/>
                    <a:pt x="91345" y="7144"/>
                    <a:pt x="851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63" name="자유형: 도형 62">
              <a:extLst>
                <a:ext uri="{FF2B5EF4-FFF2-40B4-BE49-F238E27FC236}">
                  <a16:creationId xmlns:a16="http://schemas.microsoft.com/office/drawing/2014/main" id="{178BFE38-8963-4415-AF6C-D719140D6D88}"/>
                </a:ext>
              </a:extLst>
            </p:cNvPr>
            <p:cNvSpPr/>
            <p:nvPr/>
          </p:nvSpPr>
          <p:spPr>
            <a:xfrm>
              <a:off x="998589" y="1607534"/>
              <a:ext cx="142875" cy="304800"/>
            </a:xfrm>
            <a:custGeom>
              <a:avLst/>
              <a:gdLst>
                <a:gd name="connsiteX0" fmla="*/ 18291 w 142875"/>
                <a:gd name="connsiteY0" fmla="*/ 118205 h 304800"/>
                <a:gd name="connsiteX1" fmla="*/ 29435 w 142875"/>
                <a:gd name="connsiteY1" fmla="*/ 118205 h 304800"/>
                <a:gd name="connsiteX2" fmla="*/ 29435 w 142875"/>
                <a:gd name="connsiteY2" fmla="*/ 286893 h 304800"/>
                <a:gd name="connsiteX3" fmla="*/ 40580 w 142875"/>
                <a:gd name="connsiteY3" fmla="*/ 298037 h 304800"/>
                <a:gd name="connsiteX4" fmla="*/ 108207 w 142875"/>
                <a:gd name="connsiteY4" fmla="*/ 298037 h 304800"/>
                <a:gd name="connsiteX5" fmla="*/ 119352 w 142875"/>
                <a:gd name="connsiteY5" fmla="*/ 286893 h 304800"/>
                <a:gd name="connsiteX6" fmla="*/ 119352 w 142875"/>
                <a:gd name="connsiteY6" fmla="*/ 118205 h 304800"/>
                <a:gd name="connsiteX7" fmla="*/ 130496 w 142875"/>
                <a:gd name="connsiteY7" fmla="*/ 118205 h 304800"/>
                <a:gd name="connsiteX8" fmla="*/ 140211 w 142875"/>
                <a:gd name="connsiteY8" fmla="*/ 112490 h 304800"/>
                <a:gd name="connsiteX9" fmla="*/ 139926 w 142875"/>
                <a:gd name="connsiteY9" fmla="*/ 101156 h 304800"/>
                <a:gd name="connsiteX10" fmla="*/ 83442 w 142875"/>
                <a:gd name="connsiteY10" fmla="*/ 12002 h 304800"/>
                <a:gd name="connsiteX11" fmla="*/ 64583 w 142875"/>
                <a:gd name="connsiteY11" fmla="*/ 12002 h 304800"/>
                <a:gd name="connsiteX12" fmla="*/ 8861 w 142875"/>
                <a:gd name="connsiteY12" fmla="*/ 101156 h 304800"/>
                <a:gd name="connsiteX13" fmla="*/ 8576 w 142875"/>
                <a:gd name="connsiteY13" fmla="*/ 112490 h 304800"/>
                <a:gd name="connsiteX14" fmla="*/ 18291 w 142875"/>
                <a:gd name="connsiteY14" fmla="*/ 118205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2875" h="304800">
                  <a:moveTo>
                    <a:pt x="18291" y="118205"/>
                  </a:moveTo>
                  <a:lnTo>
                    <a:pt x="29435" y="118205"/>
                  </a:lnTo>
                  <a:lnTo>
                    <a:pt x="29435" y="286893"/>
                  </a:lnTo>
                  <a:cubicBezTo>
                    <a:pt x="29435" y="293084"/>
                    <a:pt x="34388" y="298037"/>
                    <a:pt x="40580" y="298037"/>
                  </a:cubicBezTo>
                  <a:lnTo>
                    <a:pt x="108207" y="298037"/>
                  </a:lnTo>
                  <a:cubicBezTo>
                    <a:pt x="114398" y="298037"/>
                    <a:pt x="119352" y="293084"/>
                    <a:pt x="119352" y="286893"/>
                  </a:cubicBezTo>
                  <a:lnTo>
                    <a:pt x="119352" y="118205"/>
                  </a:lnTo>
                  <a:lnTo>
                    <a:pt x="130496" y="118205"/>
                  </a:lnTo>
                  <a:cubicBezTo>
                    <a:pt x="134591" y="118205"/>
                    <a:pt x="138306" y="116014"/>
                    <a:pt x="140211" y="112490"/>
                  </a:cubicBezTo>
                  <a:cubicBezTo>
                    <a:pt x="142212" y="108966"/>
                    <a:pt x="142021" y="104585"/>
                    <a:pt x="139926" y="101156"/>
                  </a:cubicBezTo>
                  <a:lnTo>
                    <a:pt x="83442" y="12002"/>
                  </a:lnTo>
                  <a:cubicBezTo>
                    <a:pt x="79346" y="5524"/>
                    <a:pt x="68583" y="5524"/>
                    <a:pt x="64583" y="12002"/>
                  </a:cubicBezTo>
                  <a:lnTo>
                    <a:pt x="8861" y="101156"/>
                  </a:lnTo>
                  <a:cubicBezTo>
                    <a:pt x="6671" y="104585"/>
                    <a:pt x="6575" y="108966"/>
                    <a:pt x="8576" y="112490"/>
                  </a:cubicBezTo>
                  <a:cubicBezTo>
                    <a:pt x="10481" y="116014"/>
                    <a:pt x="14291" y="118205"/>
                    <a:pt x="18291" y="1182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64" name="자유형: 도형 63">
              <a:extLst>
                <a:ext uri="{FF2B5EF4-FFF2-40B4-BE49-F238E27FC236}">
                  <a16:creationId xmlns:a16="http://schemas.microsoft.com/office/drawing/2014/main" id="{01523BDC-5164-42F8-969E-B4ADEC817AFE}"/>
                </a:ext>
              </a:extLst>
            </p:cNvPr>
            <p:cNvSpPr/>
            <p:nvPr/>
          </p:nvSpPr>
          <p:spPr>
            <a:xfrm>
              <a:off x="752656" y="1562597"/>
              <a:ext cx="390525" cy="390525"/>
            </a:xfrm>
            <a:custGeom>
              <a:avLst/>
              <a:gdLst>
                <a:gd name="connsiteX0" fmla="*/ 376142 w 390525"/>
                <a:gd name="connsiteY0" fmla="*/ 365262 h 390525"/>
                <a:gd name="connsiteX1" fmla="*/ 29432 w 390525"/>
                <a:gd name="connsiteY1" fmla="*/ 365262 h 390525"/>
                <a:gd name="connsiteX2" fmla="*/ 29432 w 390525"/>
                <a:gd name="connsiteY2" fmla="*/ 18552 h 390525"/>
                <a:gd name="connsiteX3" fmla="*/ 19526 w 390525"/>
                <a:gd name="connsiteY3" fmla="*/ 7218 h 390525"/>
                <a:gd name="connsiteX4" fmla="*/ 7144 w 390525"/>
                <a:gd name="connsiteY4" fmla="*/ 18267 h 390525"/>
                <a:gd name="connsiteX5" fmla="*/ 7144 w 390525"/>
                <a:gd name="connsiteY5" fmla="*/ 376407 h 390525"/>
                <a:gd name="connsiteX6" fmla="*/ 18288 w 390525"/>
                <a:gd name="connsiteY6" fmla="*/ 387551 h 390525"/>
                <a:gd name="connsiteX7" fmla="*/ 376428 w 390525"/>
                <a:gd name="connsiteY7" fmla="*/ 387551 h 390525"/>
                <a:gd name="connsiteX8" fmla="*/ 387477 w 390525"/>
                <a:gd name="connsiteY8" fmla="*/ 375168 h 390525"/>
                <a:gd name="connsiteX9" fmla="*/ 376142 w 390525"/>
                <a:gd name="connsiteY9" fmla="*/ 365262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525" h="390525">
                  <a:moveTo>
                    <a:pt x="376142" y="365262"/>
                  </a:moveTo>
                  <a:lnTo>
                    <a:pt x="29432" y="365262"/>
                  </a:lnTo>
                  <a:lnTo>
                    <a:pt x="29432" y="18552"/>
                  </a:lnTo>
                  <a:cubicBezTo>
                    <a:pt x="29432" y="12837"/>
                    <a:pt x="25241" y="7789"/>
                    <a:pt x="19526" y="7218"/>
                  </a:cubicBezTo>
                  <a:cubicBezTo>
                    <a:pt x="12764" y="6456"/>
                    <a:pt x="7144" y="11694"/>
                    <a:pt x="7144" y="18267"/>
                  </a:cubicBezTo>
                  <a:lnTo>
                    <a:pt x="7144" y="376407"/>
                  </a:lnTo>
                  <a:cubicBezTo>
                    <a:pt x="7144" y="382598"/>
                    <a:pt x="12097" y="387551"/>
                    <a:pt x="18288" y="387551"/>
                  </a:cubicBezTo>
                  <a:lnTo>
                    <a:pt x="376428" y="387551"/>
                  </a:lnTo>
                  <a:cubicBezTo>
                    <a:pt x="383000" y="387551"/>
                    <a:pt x="388239" y="381836"/>
                    <a:pt x="387477" y="375168"/>
                  </a:cubicBezTo>
                  <a:cubicBezTo>
                    <a:pt x="386906" y="369453"/>
                    <a:pt x="381857" y="365262"/>
                    <a:pt x="376142" y="3652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3785" y="201597"/>
            <a:ext cx="618801" cy="12221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92" y="29477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Модуль "Детское самоуправление"</a:t>
            </a:r>
            <a:endParaRPr lang="ru-RU" sz="2400" b="1" dirty="0"/>
          </a:p>
        </p:txBody>
      </p:sp>
      <p:pic>
        <p:nvPicPr>
          <p:cNvPr id="14" name="Рисунок 13" descr="7c4df15d-1256-4228-8911-51db6653c21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22690" y="3739487"/>
            <a:ext cx="3175213" cy="23814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Рисунок 14" descr="22e74849-f5da-451c-a3e9-e574aea74b6f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39814" y="3909126"/>
            <a:ext cx="1775914" cy="23678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Рисунок 15" descr="543f8b6e-3f93-457f-940e-180229c8259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22690" y="861609"/>
            <a:ext cx="3083892" cy="23129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" name="Рисунок 16" descr="30301175-e9e9-4649-a50f-4f8cf9e03bcc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35996" y="580738"/>
            <a:ext cx="3715530" cy="27866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9" name="Рисунок 18" descr="d8e11b49-b950-4ffd-b6d0-80141e43837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1196" y="1624216"/>
            <a:ext cx="2558857" cy="34118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" name="Рисунок 19" descr="photo_5407076780570967978_y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77219" y="3909126"/>
            <a:ext cx="1775914" cy="23678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1" name="Прямоугольник 20"/>
          <p:cNvSpPr/>
          <p:nvPr/>
        </p:nvSpPr>
        <p:spPr>
          <a:xfrm>
            <a:off x="836914" y="5066337"/>
            <a:ext cx="2421729" cy="3358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u-RU" sz="1400" dirty="0" smtClean="0">
                <a:solidFill>
                  <a:srgbClr val="577D58"/>
                </a:solidFill>
                <a:latin typeface="+mj-lt"/>
              </a:rPr>
              <a:t>Оформление отрядной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144976" y="3470337"/>
            <a:ext cx="3240562" cy="3358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u-RU" sz="1400" dirty="0" smtClean="0">
                <a:solidFill>
                  <a:srgbClr val="577D58"/>
                </a:solidFill>
                <a:latin typeface="+mj-lt"/>
              </a:rPr>
              <a:t>Театрализованная постановка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8347828" y="3284826"/>
            <a:ext cx="2833616" cy="3358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u-RU" sz="1400" dirty="0" smtClean="0">
                <a:solidFill>
                  <a:srgbClr val="577D58"/>
                </a:solidFill>
                <a:latin typeface="+mj-lt"/>
              </a:rPr>
              <a:t>Окно «России»</a:t>
            </a:r>
          </a:p>
        </p:txBody>
      </p:sp>
    </p:spTree>
    <p:extLst>
      <p:ext uri="{BB962C8B-B14F-4D97-AF65-F5344CB8AC3E}">
        <p14:creationId xmlns:p14="http://schemas.microsoft.com/office/powerpoint/2010/main" val="13238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38">
            <a:extLst>
              <a:ext uri="{FF2B5EF4-FFF2-40B4-BE49-F238E27FC236}">
                <a16:creationId xmlns:a16="http://schemas.microsoft.com/office/drawing/2014/main" id="{EA211800-6CA6-4AB3-8CBF-622FD34F6D90}"/>
              </a:ext>
            </a:extLst>
          </p:cNvPr>
          <p:cNvGrpSpPr/>
          <p:nvPr/>
        </p:nvGrpSpPr>
        <p:grpSpPr>
          <a:xfrm>
            <a:off x="2750783" y="3122713"/>
            <a:ext cx="401576" cy="535520"/>
            <a:chOff x="3471472" y="902398"/>
            <a:chExt cx="295275" cy="393763"/>
          </a:xfrm>
          <a:solidFill>
            <a:schemeClr val="bg1"/>
          </a:solidFill>
        </p:grpSpPr>
        <p:sp>
          <p:nvSpPr>
            <p:cNvPr id="40" name="자유형: 도형 39">
              <a:extLst>
                <a:ext uri="{FF2B5EF4-FFF2-40B4-BE49-F238E27FC236}">
                  <a16:creationId xmlns:a16="http://schemas.microsoft.com/office/drawing/2014/main" id="{04DCB058-AB82-44D1-965E-42D7986CA3D1}"/>
                </a:ext>
              </a:extLst>
            </p:cNvPr>
            <p:cNvSpPr/>
            <p:nvPr/>
          </p:nvSpPr>
          <p:spPr>
            <a:xfrm>
              <a:off x="3549482" y="902398"/>
              <a:ext cx="142875" cy="76200"/>
            </a:xfrm>
            <a:custGeom>
              <a:avLst/>
              <a:gdLst>
                <a:gd name="connsiteX0" fmla="*/ 107442 w 142875"/>
                <a:gd name="connsiteY0" fmla="*/ 7144 h 76200"/>
                <a:gd name="connsiteX1" fmla="*/ 40577 w 142875"/>
                <a:gd name="connsiteY1" fmla="*/ 7144 h 76200"/>
                <a:gd name="connsiteX2" fmla="*/ 7144 w 142875"/>
                <a:gd name="connsiteY2" fmla="*/ 40577 h 76200"/>
                <a:gd name="connsiteX3" fmla="*/ 40577 w 142875"/>
                <a:gd name="connsiteY3" fmla="*/ 74009 h 76200"/>
                <a:gd name="connsiteX4" fmla="*/ 107442 w 142875"/>
                <a:gd name="connsiteY4" fmla="*/ 74009 h 76200"/>
                <a:gd name="connsiteX5" fmla="*/ 140875 w 142875"/>
                <a:gd name="connsiteY5" fmla="*/ 40577 h 76200"/>
                <a:gd name="connsiteX6" fmla="*/ 107442 w 142875"/>
                <a:gd name="connsiteY6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76200">
                  <a:moveTo>
                    <a:pt x="107442" y="7144"/>
                  </a:move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7" y="74009"/>
                  </a:cubicBezTo>
                  <a:lnTo>
                    <a:pt x="107442" y="74009"/>
                  </a:lnTo>
                  <a:cubicBezTo>
                    <a:pt x="125921" y="74009"/>
                    <a:pt x="140875" y="59055"/>
                    <a:pt x="140875" y="40577"/>
                  </a:cubicBezTo>
                  <a:cubicBezTo>
                    <a:pt x="140875" y="22098"/>
                    <a:pt x="125825" y="7144"/>
                    <a:pt x="10744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자유형: 도형 40">
              <a:extLst>
                <a:ext uri="{FF2B5EF4-FFF2-40B4-BE49-F238E27FC236}">
                  <a16:creationId xmlns:a16="http://schemas.microsoft.com/office/drawing/2014/main" id="{3553568A-5DB9-45DE-BF61-99ECDA6A00C4}"/>
                </a:ext>
              </a:extLst>
            </p:cNvPr>
            <p:cNvSpPr/>
            <p:nvPr/>
          </p:nvSpPr>
          <p:spPr>
            <a:xfrm>
              <a:off x="3471472" y="924686"/>
              <a:ext cx="295275" cy="371475"/>
            </a:xfrm>
            <a:custGeom>
              <a:avLst/>
              <a:gdLst>
                <a:gd name="connsiteX0" fmla="*/ 263462 w 295275"/>
                <a:gd name="connsiteY0" fmla="*/ 7144 h 371475"/>
                <a:gd name="connsiteX1" fmla="*/ 240030 w 295275"/>
                <a:gd name="connsiteY1" fmla="*/ 7144 h 371475"/>
                <a:gd name="connsiteX2" fmla="*/ 241173 w 295275"/>
                <a:gd name="connsiteY2" fmla="*/ 18288 h 371475"/>
                <a:gd name="connsiteX3" fmla="*/ 185452 w 295275"/>
                <a:gd name="connsiteY3" fmla="*/ 74009 h 371475"/>
                <a:gd name="connsiteX4" fmla="*/ 118586 w 295275"/>
                <a:gd name="connsiteY4" fmla="*/ 74009 h 371475"/>
                <a:gd name="connsiteX5" fmla="*/ 62865 w 295275"/>
                <a:gd name="connsiteY5" fmla="*/ 18288 h 371475"/>
                <a:gd name="connsiteX6" fmla="*/ 64008 w 295275"/>
                <a:gd name="connsiteY6" fmla="*/ 7144 h 371475"/>
                <a:gd name="connsiteX7" fmla="*/ 40577 w 295275"/>
                <a:gd name="connsiteY7" fmla="*/ 7144 h 371475"/>
                <a:gd name="connsiteX8" fmla="*/ 7144 w 295275"/>
                <a:gd name="connsiteY8" fmla="*/ 40577 h 371475"/>
                <a:gd name="connsiteX9" fmla="*/ 7144 w 295275"/>
                <a:gd name="connsiteY9" fmla="*/ 331851 h 371475"/>
                <a:gd name="connsiteX10" fmla="*/ 40577 w 295275"/>
                <a:gd name="connsiteY10" fmla="*/ 365284 h 371475"/>
                <a:gd name="connsiteX11" fmla="*/ 263462 w 295275"/>
                <a:gd name="connsiteY11" fmla="*/ 365284 h 371475"/>
                <a:gd name="connsiteX12" fmla="*/ 296894 w 295275"/>
                <a:gd name="connsiteY12" fmla="*/ 331851 h 371475"/>
                <a:gd name="connsiteX13" fmla="*/ 296894 w 295275"/>
                <a:gd name="connsiteY13" fmla="*/ 40577 h 371475"/>
                <a:gd name="connsiteX14" fmla="*/ 263462 w 295275"/>
                <a:gd name="connsiteY14" fmla="*/ 7144 h 371475"/>
                <a:gd name="connsiteX15" fmla="*/ 115253 w 295275"/>
                <a:gd name="connsiteY15" fmla="*/ 295085 h 371475"/>
                <a:gd name="connsiteX16" fmla="*/ 81820 w 295275"/>
                <a:gd name="connsiteY16" fmla="*/ 328517 h 371475"/>
                <a:gd name="connsiteX17" fmla="*/ 66104 w 295275"/>
                <a:gd name="connsiteY17" fmla="*/ 328517 h 371475"/>
                <a:gd name="connsiteX18" fmla="*/ 54959 w 295275"/>
                <a:gd name="connsiteY18" fmla="*/ 317373 h 371475"/>
                <a:gd name="connsiteX19" fmla="*/ 54959 w 295275"/>
                <a:gd name="connsiteY19" fmla="*/ 301657 h 371475"/>
                <a:gd name="connsiteX20" fmla="*/ 70676 w 295275"/>
                <a:gd name="connsiteY20" fmla="*/ 301657 h 371475"/>
                <a:gd name="connsiteX21" fmla="*/ 73914 w 295275"/>
                <a:gd name="connsiteY21" fmla="*/ 304895 h 371475"/>
                <a:gd name="connsiteX22" fmla="*/ 99441 w 295275"/>
                <a:gd name="connsiteY22" fmla="*/ 279368 h 371475"/>
                <a:gd name="connsiteX23" fmla="*/ 115157 w 295275"/>
                <a:gd name="connsiteY23" fmla="*/ 279368 h 371475"/>
                <a:gd name="connsiteX24" fmla="*/ 115253 w 295275"/>
                <a:gd name="connsiteY24" fmla="*/ 295085 h 371475"/>
                <a:gd name="connsiteX25" fmla="*/ 115253 w 295275"/>
                <a:gd name="connsiteY25" fmla="*/ 205264 h 371475"/>
                <a:gd name="connsiteX26" fmla="*/ 81820 w 295275"/>
                <a:gd name="connsiteY26" fmla="*/ 238697 h 371475"/>
                <a:gd name="connsiteX27" fmla="*/ 66104 w 295275"/>
                <a:gd name="connsiteY27" fmla="*/ 238697 h 371475"/>
                <a:gd name="connsiteX28" fmla="*/ 54959 w 295275"/>
                <a:gd name="connsiteY28" fmla="*/ 227552 h 371475"/>
                <a:gd name="connsiteX29" fmla="*/ 54959 w 295275"/>
                <a:gd name="connsiteY29" fmla="*/ 211836 h 371475"/>
                <a:gd name="connsiteX30" fmla="*/ 70676 w 295275"/>
                <a:gd name="connsiteY30" fmla="*/ 211836 h 371475"/>
                <a:gd name="connsiteX31" fmla="*/ 73914 w 295275"/>
                <a:gd name="connsiteY31" fmla="*/ 215075 h 371475"/>
                <a:gd name="connsiteX32" fmla="*/ 99441 w 295275"/>
                <a:gd name="connsiteY32" fmla="*/ 189548 h 371475"/>
                <a:gd name="connsiteX33" fmla="*/ 115157 w 295275"/>
                <a:gd name="connsiteY33" fmla="*/ 189548 h 371475"/>
                <a:gd name="connsiteX34" fmla="*/ 115253 w 295275"/>
                <a:gd name="connsiteY34" fmla="*/ 205264 h 371475"/>
                <a:gd name="connsiteX35" fmla="*/ 115253 w 295275"/>
                <a:gd name="connsiteY35" fmla="*/ 115348 h 371475"/>
                <a:gd name="connsiteX36" fmla="*/ 81820 w 295275"/>
                <a:gd name="connsiteY36" fmla="*/ 148781 h 371475"/>
                <a:gd name="connsiteX37" fmla="*/ 73914 w 295275"/>
                <a:gd name="connsiteY37" fmla="*/ 152019 h 371475"/>
                <a:gd name="connsiteX38" fmla="*/ 66008 w 295275"/>
                <a:gd name="connsiteY38" fmla="*/ 148781 h 371475"/>
                <a:gd name="connsiteX39" fmla="*/ 54864 w 295275"/>
                <a:gd name="connsiteY39" fmla="*/ 137636 h 371475"/>
                <a:gd name="connsiteX40" fmla="*/ 54864 w 295275"/>
                <a:gd name="connsiteY40" fmla="*/ 121920 h 371475"/>
                <a:gd name="connsiteX41" fmla="*/ 70580 w 295275"/>
                <a:gd name="connsiteY41" fmla="*/ 121920 h 371475"/>
                <a:gd name="connsiteX42" fmla="*/ 73819 w 295275"/>
                <a:gd name="connsiteY42" fmla="*/ 125159 h 371475"/>
                <a:gd name="connsiteX43" fmla="*/ 99346 w 295275"/>
                <a:gd name="connsiteY43" fmla="*/ 99632 h 371475"/>
                <a:gd name="connsiteX44" fmla="*/ 115062 w 295275"/>
                <a:gd name="connsiteY44" fmla="*/ 99632 h 371475"/>
                <a:gd name="connsiteX45" fmla="*/ 115253 w 295275"/>
                <a:gd name="connsiteY45" fmla="*/ 115348 h 371475"/>
                <a:gd name="connsiteX46" fmla="*/ 241173 w 295275"/>
                <a:gd name="connsiteY46" fmla="*/ 320707 h 371475"/>
                <a:gd name="connsiteX47" fmla="*/ 152019 w 295275"/>
                <a:gd name="connsiteY47" fmla="*/ 320707 h 371475"/>
                <a:gd name="connsiteX48" fmla="*/ 140875 w 295275"/>
                <a:gd name="connsiteY48" fmla="*/ 309563 h 371475"/>
                <a:gd name="connsiteX49" fmla="*/ 152019 w 295275"/>
                <a:gd name="connsiteY49" fmla="*/ 298418 h 371475"/>
                <a:gd name="connsiteX50" fmla="*/ 241173 w 295275"/>
                <a:gd name="connsiteY50" fmla="*/ 298418 h 371475"/>
                <a:gd name="connsiteX51" fmla="*/ 252317 w 295275"/>
                <a:gd name="connsiteY51" fmla="*/ 309563 h 371475"/>
                <a:gd name="connsiteX52" fmla="*/ 241173 w 295275"/>
                <a:gd name="connsiteY52" fmla="*/ 320707 h 371475"/>
                <a:gd name="connsiteX53" fmla="*/ 241173 w 295275"/>
                <a:gd name="connsiteY53" fmla="*/ 230791 h 371475"/>
                <a:gd name="connsiteX54" fmla="*/ 152019 w 295275"/>
                <a:gd name="connsiteY54" fmla="*/ 230791 h 371475"/>
                <a:gd name="connsiteX55" fmla="*/ 140875 w 295275"/>
                <a:gd name="connsiteY55" fmla="*/ 219647 h 371475"/>
                <a:gd name="connsiteX56" fmla="*/ 152019 w 295275"/>
                <a:gd name="connsiteY56" fmla="*/ 208502 h 371475"/>
                <a:gd name="connsiteX57" fmla="*/ 241173 w 295275"/>
                <a:gd name="connsiteY57" fmla="*/ 208502 h 371475"/>
                <a:gd name="connsiteX58" fmla="*/ 252317 w 295275"/>
                <a:gd name="connsiteY58" fmla="*/ 219647 h 371475"/>
                <a:gd name="connsiteX59" fmla="*/ 241173 w 295275"/>
                <a:gd name="connsiteY59" fmla="*/ 230791 h 371475"/>
                <a:gd name="connsiteX60" fmla="*/ 241173 w 295275"/>
                <a:gd name="connsiteY60" fmla="*/ 140875 h 371475"/>
                <a:gd name="connsiteX61" fmla="*/ 152019 w 295275"/>
                <a:gd name="connsiteY61" fmla="*/ 140875 h 371475"/>
                <a:gd name="connsiteX62" fmla="*/ 140875 w 295275"/>
                <a:gd name="connsiteY62" fmla="*/ 129731 h 371475"/>
                <a:gd name="connsiteX63" fmla="*/ 152019 w 295275"/>
                <a:gd name="connsiteY63" fmla="*/ 118586 h 371475"/>
                <a:gd name="connsiteX64" fmla="*/ 241173 w 295275"/>
                <a:gd name="connsiteY64" fmla="*/ 118586 h 371475"/>
                <a:gd name="connsiteX65" fmla="*/ 252317 w 295275"/>
                <a:gd name="connsiteY65" fmla="*/ 129731 h 371475"/>
                <a:gd name="connsiteX66" fmla="*/ 241173 w 295275"/>
                <a:gd name="connsiteY66" fmla="*/ 140875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95275" h="371475">
                  <a:moveTo>
                    <a:pt x="263462" y="7144"/>
                  </a:moveTo>
                  <a:lnTo>
                    <a:pt x="240030" y="7144"/>
                  </a:lnTo>
                  <a:cubicBezTo>
                    <a:pt x="240792" y="10763"/>
                    <a:pt x="241173" y="14478"/>
                    <a:pt x="241173" y="18288"/>
                  </a:cubicBezTo>
                  <a:cubicBezTo>
                    <a:pt x="241173" y="49054"/>
                    <a:pt x="216218" y="74009"/>
                    <a:pt x="185452" y="74009"/>
                  </a:cubicBezTo>
                  <a:lnTo>
                    <a:pt x="118586" y="74009"/>
                  </a:lnTo>
                  <a:cubicBezTo>
                    <a:pt x="87821" y="74009"/>
                    <a:pt x="62865" y="49054"/>
                    <a:pt x="62865" y="18288"/>
                  </a:cubicBezTo>
                  <a:cubicBezTo>
                    <a:pt x="62865" y="14478"/>
                    <a:pt x="63246" y="10763"/>
                    <a:pt x="64008" y="7144"/>
                  </a:cubicBez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lnTo>
                    <a:pt x="7144" y="331851"/>
                  </a:lnTo>
                  <a:cubicBezTo>
                    <a:pt x="7144" y="350330"/>
                    <a:pt x="22098" y="365284"/>
                    <a:pt x="40577" y="365284"/>
                  </a:cubicBezTo>
                  <a:lnTo>
                    <a:pt x="263462" y="365284"/>
                  </a:lnTo>
                  <a:cubicBezTo>
                    <a:pt x="281940" y="365284"/>
                    <a:pt x="296894" y="350330"/>
                    <a:pt x="296894" y="331851"/>
                  </a:cubicBezTo>
                  <a:lnTo>
                    <a:pt x="296894" y="40577"/>
                  </a:lnTo>
                  <a:cubicBezTo>
                    <a:pt x="296894" y="22098"/>
                    <a:pt x="281845" y="7144"/>
                    <a:pt x="263462" y="7144"/>
                  </a:cubicBezTo>
                  <a:close/>
                  <a:moveTo>
                    <a:pt x="115253" y="295085"/>
                  </a:moveTo>
                  <a:lnTo>
                    <a:pt x="81820" y="328517"/>
                  </a:lnTo>
                  <a:cubicBezTo>
                    <a:pt x="77438" y="332899"/>
                    <a:pt x="70390" y="332899"/>
                    <a:pt x="66104" y="328517"/>
                  </a:cubicBezTo>
                  <a:lnTo>
                    <a:pt x="54959" y="317373"/>
                  </a:lnTo>
                  <a:cubicBezTo>
                    <a:pt x="50578" y="312992"/>
                    <a:pt x="50578" y="305943"/>
                    <a:pt x="54959" y="301657"/>
                  </a:cubicBezTo>
                  <a:cubicBezTo>
                    <a:pt x="59341" y="297275"/>
                    <a:pt x="66389" y="297275"/>
                    <a:pt x="70676" y="301657"/>
                  </a:cubicBezTo>
                  <a:lnTo>
                    <a:pt x="73914" y="304895"/>
                  </a:lnTo>
                  <a:lnTo>
                    <a:pt x="99441" y="279368"/>
                  </a:lnTo>
                  <a:cubicBezTo>
                    <a:pt x="103822" y="274987"/>
                    <a:pt x="110871" y="274987"/>
                    <a:pt x="115157" y="279368"/>
                  </a:cubicBezTo>
                  <a:cubicBezTo>
                    <a:pt x="119634" y="283750"/>
                    <a:pt x="119634" y="290798"/>
                    <a:pt x="115253" y="295085"/>
                  </a:cubicBezTo>
                  <a:close/>
                  <a:moveTo>
                    <a:pt x="115253" y="205264"/>
                  </a:moveTo>
                  <a:lnTo>
                    <a:pt x="81820" y="238697"/>
                  </a:lnTo>
                  <a:cubicBezTo>
                    <a:pt x="77438" y="243078"/>
                    <a:pt x="70390" y="243078"/>
                    <a:pt x="66104" y="238697"/>
                  </a:cubicBezTo>
                  <a:lnTo>
                    <a:pt x="54959" y="227552"/>
                  </a:lnTo>
                  <a:cubicBezTo>
                    <a:pt x="50578" y="223171"/>
                    <a:pt x="50578" y="216122"/>
                    <a:pt x="54959" y="211836"/>
                  </a:cubicBezTo>
                  <a:cubicBezTo>
                    <a:pt x="59341" y="207455"/>
                    <a:pt x="66389" y="207455"/>
                    <a:pt x="70676" y="211836"/>
                  </a:cubicBezTo>
                  <a:lnTo>
                    <a:pt x="73914" y="215075"/>
                  </a:lnTo>
                  <a:lnTo>
                    <a:pt x="99441" y="189548"/>
                  </a:lnTo>
                  <a:cubicBezTo>
                    <a:pt x="103822" y="185166"/>
                    <a:pt x="110871" y="185166"/>
                    <a:pt x="115157" y="189548"/>
                  </a:cubicBezTo>
                  <a:cubicBezTo>
                    <a:pt x="119634" y="193834"/>
                    <a:pt x="119634" y="200882"/>
                    <a:pt x="115253" y="205264"/>
                  </a:cubicBezTo>
                  <a:close/>
                  <a:moveTo>
                    <a:pt x="115253" y="115348"/>
                  </a:moveTo>
                  <a:lnTo>
                    <a:pt x="81820" y="148781"/>
                  </a:lnTo>
                  <a:cubicBezTo>
                    <a:pt x="79629" y="150971"/>
                    <a:pt x="76771" y="152019"/>
                    <a:pt x="73914" y="152019"/>
                  </a:cubicBezTo>
                  <a:cubicBezTo>
                    <a:pt x="71056" y="152019"/>
                    <a:pt x="68199" y="150971"/>
                    <a:pt x="66008" y="148781"/>
                  </a:cubicBezTo>
                  <a:lnTo>
                    <a:pt x="54864" y="137636"/>
                  </a:lnTo>
                  <a:cubicBezTo>
                    <a:pt x="50483" y="133255"/>
                    <a:pt x="50483" y="126206"/>
                    <a:pt x="54864" y="121920"/>
                  </a:cubicBezTo>
                  <a:cubicBezTo>
                    <a:pt x="59246" y="117539"/>
                    <a:pt x="66294" y="117539"/>
                    <a:pt x="70580" y="121920"/>
                  </a:cubicBezTo>
                  <a:lnTo>
                    <a:pt x="73819" y="125159"/>
                  </a:lnTo>
                  <a:lnTo>
                    <a:pt x="99346" y="99632"/>
                  </a:lnTo>
                  <a:cubicBezTo>
                    <a:pt x="103727" y="95250"/>
                    <a:pt x="110776" y="95250"/>
                    <a:pt x="115062" y="99632"/>
                  </a:cubicBezTo>
                  <a:cubicBezTo>
                    <a:pt x="119634" y="103918"/>
                    <a:pt x="119634" y="110966"/>
                    <a:pt x="115253" y="115348"/>
                  </a:cubicBezTo>
                  <a:close/>
                  <a:moveTo>
                    <a:pt x="241173" y="320707"/>
                  </a:moveTo>
                  <a:lnTo>
                    <a:pt x="152019" y="320707"/>
                  </a:lnTo>
                  <a:cubicBezTo>
                    <a:pt x="145828" y="320707"/>
                    <a:pt x="140875" y="315754"/>
                    <a:pt x="140875" y="309563"/>
                  </a:cubicBezTo>
                  <a:cubicBezTo>
                    <a:pt x="140875" y="303371"/>
                    <a:pt x="145828" y="298418"/>
                    <a:pt x="152019" y="298418"/>
                  </a:cubicBezTo>
                  <a:lnTo>
                    <a:pt x="241173" y="298418"/>
                  </a:lnTo>
                  <a:cubicBezTo>
                    <a:pt x="247364" y="298418"/>
                    <a:pt x="252317" y="303371"/>
                    <a:pt x="252317" y="309563"/>
                  </a:cubicBezTo>
                  <a:cubicBezTo>
                    <a:pt x="252317" y="315754"/>
                    <a:pt x="247269" y="320707"/>
                    <a:pt x="241173" y="320707"/>
                  </a:cubicBezTo>
                  <a:close/>
                  <a:moveTo>
                    <a:pt x="241173" y="230791"/>
                  </a:moveTo>
                  <a:lnTo>
                    <a:pt x="152019" y="230791"/>
                  </a:lnTo>
                  <a:cubicBezTo>
                    <a:pt x="145828" y="230791"/>
                    <a:pt x="140875" y="225838"/>
                    <a:pt x="140875" y="219647"/>
                  </a:cubicBezTo>
                  <a:cubicBezTo>
                    <a:pt x="140875" y="213455"/>
                    <a:pt x="145828" y="208502"/>
                    <a:pt x="152019" y="208502"/>
                  </a:cubicBezTo>
                  <a:lnTo>
                    <a:pt x="241173" y="208502"/>
                  </a:lnTo>
                  <a:cubicBezTo>
                    <a:pt x="247364" y="208502"/>
                    <a:pt x="252317" y="213455"/>
                    <a:pt x="252317" y="219647"/>
                  </a:cubicBezTo>
                  <a:cubicBezTo>
                    <a:pt x="252317" y="225838"/>
                    <a:pt x="247269" y="230791"/>
                    <a:pt x="241173" y="230791"/>
                  </a:cubicBezTo>
                  <a:close/>
                  <a:moveTo>
                    <a:pt x="241173" y="140875"/>
                  </a:moveTo>
                  <a:lnTo>
                    <a:pt x="152019" y="140875"/>
                  </a:lnTo>
                  <a:cubicBezTo>
                    <a:pt x="145828" y="140875"/>
                    <a:pt x="140875" y="135922"/>
                    <a:pt x="140875" y="129731"/>
                  </a:cubicBezTo>
                  <a:cubicBezTo>
                    <a:pt x="140875" y="123539"/>
                    <a:pt x="145828" y="118586"/>
                    <a:pt x="152019" y="118586"/>
                  </a:cubicBezTo>
                  <a:lnTo>
                    <a:pt x="241173" y="118586"/>
                  </a:lnTo>
                  <a:cubicBezTo>
                    <a:pt x="247364" y="118586"/>
                    <a:pt x="252317" y="123539"/>
                    <a:pt x="252317" y="129731"/>
                  </a:cubicBezTo>
                  <a:cubicBezTo>
                    <a:pt x="252317" y="135922"/>
                    <a:pt x="247269" y="140875"/>
                    <a:pt x="241173" y="1408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그룹 58">
            <a:extLst>
              <a:ext uri="{FF2B5EF4-FFF2-40B4-BE49-F238E27FC236}">
                <a16:creationId xmlns:a16="http://schemas.microsoft.com/office/drawing/2014/main" id="{8404779F-F515-4950-BA85-A3822DAB5156}"/>
              </a:ext>
            </a:extLst>
          </p:cNvPr>
          <p:cNvGrpSpPr/>
          <p:nvPr/>
        </p:nvGrpSpPr>
        <p:grpSpPr>
          <a:xfrm>
            <a:off x="8962426" y="3124916"/>
            <a:ext cx="531118" cy="531114"/>
            <a:chOff x="752656" y="1562597"/>
            <a:chExt cx="390525" cy="390525"/>
          </a:xfrm>
          <a:solidFill>
            <a:schemeClr val="bg1"/>
          </a:solidFill>
        </p:grpSpPr>
        <p:sp>
          <p:nvSpPr>
            <p:cNvPr id="60" name="자유형: 도형 59">
              <a:extLst>
                <a:ext uri="{FF2B5EF4-FFF2-40B4-BE49-F238E27FC236}">
                  <a16:creationId xmlns:a16="http://schemas.microsoft.com/office/drawing/2014/main" id="{70C5A06B-94A9-4C69-BF3F-5CA648EC037B}"/>
                </a:ext>
              </a:extLst>
            </p:cNvPr>
            <p:cNvSpPr/>
            <p:nvPr/>
          </p:nvSpPr>
          <p:spPr>
            <a:xfrm>
              <a:off x="797621" y="1607153"/>
              <a:ext cx="209550" cy="161925"/>
            </a:xfrm>
            <a:custGeom>
              <a:avLst/>
              <a:gdLst>
                <a:gd name="connsiteX0" fmla="*/ 26568 w 209550"/>
                <a:gd name="connsiteY0" fmla="*/ 159925 h 161925"/>
                <a:gd name="connsiteX1" fmla="*/ 85528 w 209550"/>
                <a:gd name="connsiteY1" fmla="*/ 100965 h 161925"/>
                <a:gd name="connsiteX2" fmla="*/ 102292 w 209550"/>
                <a:gd name="connsiteY2" fmla="*/ 117729 h 161925"/>
                <a:gd name="connsiteX3" fmla="*/ 113437 w 209550"/>
                <a:gd name="connsiteY3" fmla="*/ 117729 h 161925"/>
                <a:gd name="connsiteX4" fmla="*/ 185922 w 209550"/>
                <a:gd name="connsiteY4" fmla="*/ 45244 h 161925"/>
                <a:gd name="connsiteX5" fmla="*/ 185922 w 209550"/>
                <a:gd name="connsiteY5" fmla="*/ 64770 h 161925"/>
                <a:gd name="connsiteX6" fmla="*/ 189065 w 209550"/>
                <a:gd name="connsiteY6" fmla="*/ 71152 h 161925"/>
                <a:gd name="connsiteX7" fmla="*/ 208210 w 209550"/>
                <a:gd name="connsiteY7" fmla="*/ 62865 h 161925"/>
                <a:gd name="connsiteX8" fmla="*/ 208210 w 209550"/>
                <a:gd name="connsiteY8" fmla="*/ 18288 h 161925"/>
                <a:gd name="connsiteX9" fmla="*/ 197066 w 209550"/>
                <a:gd name="connsiteY9" fmla="*/ 7144 h 161925"/>
                <a:gd name="connsiteX10" fmla="*/ 150584 w 209550"/>
                <a:gd name="connsiteY10" fmla="*/ 7144 h 161925"/>
                <a:gd name="connsiteX11" fmla="*/ 144202 w 209550"/>
                <a:gd name="connsiteY11" fmla="*/ 10287 h 161925"/>
                <a:gd name="connsiteX12" fmla="*/ 152489 w 209550"/>
                <a:gd name="connsiteY12" fmla="*/ 29432 h 161925"/>
                <a:gd name="connsiteX13" fmla="*/ 170205 w 209550"/>
                <a:gd name="connsiteY13" fmla="*/ 29432 h 161925"/>
                <a:gd name="connsiteX14" fmla="*/ 107912 w 209550"/>
                <a:gd name="connsiteY14" fmla="*/ 91726 h 161925"/>
                <a:gd name="connsiteX15" fmla="*/ 91148 w 209550"/>
                <a:gd name="connsiteY15" fmla="*/ 74962 h 161925"/>
                <a:gd name="connsiteX16" fmla="*/ 80004 w 209550"/>
                <a:gd name="connsiteY16" fmla="*/ 74962 h 161925"/>
                <a:gd name="connsiteX17" fmla="*/ 9519 w 209550"/>
                <a:gd name="connsiteY17" fmla="*/ 145447 h 161925"/>
                <a:gd name="connsiteX18" fmla="*/ 7233 w 209550"/>
                <a:gd name="connsiteY18" fmla="*/ 152209 h 161925"/>
                <a:gd name="connsiteX19" fmla="*/ 26568 w 209550"/>
                <a:gd name="connsiteY19" fmla="*/ 159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9550" h="161925">
                  <a:moveTo>
                    <a:pt x="26568" y="159925"/>
                  </a:moveTo>
                  <a:lnTo>
                    <a:pt x="85528" y="100965"/>
                  </a:lnTo>
                  <a:lnTo>
                    <a:pt x="102292" y="117729"/>
                  </a:lnTo>
                  <a:cubicBezTo>
                    <a:pt x="105340" y="120777"/>
                    <a:pt x="110388" y="120777"/>
                    <a:pt x="113437" y="117729"/>
                  </a:cubicBezTo>
                  <a:lnTo>
                    <a:pt x="185922" y="45244"/>
                  </a:lnTo>
                  <a:lnTo>
                    <a:pt x="185922" y="64770"/>
                  </a:lnTo>
                  <a:cubicBezTo>
                    <a:pt x="185922" y="67246"/>
                    <a:pt x="187065" y="69723"/>
                    <a:pt x="189065" y="71152"/>
                  </a:cubicBezTo>
                  <a:cubicBezTo>
                    <a:pt x="198209" y="77915"/>
                    <a:pt x="208210" y="71533"/>
                    <a:pt x="208210" y="62865"/>
                  </a:cubicBezTo>
                  <a:lnTo>
                    <a:pt x="208210" y="18288"/>
                  </a:lnTo>
                  <a:cubicBezTo>
                    <a:pt x="208210" y="12097"/>
                    <a:pt x="203162" y="7144"/>
                    <a:pt x="197066" y="7144"/>
                  </a:cubicBezTo>
                  <a:lnTo>
                    <a:pt x="150584" y="7144"/>
                  </a:lnTo>
                  <a:cubicBezTo>
                    <a:pt x="148107" y="7144"/>
                    <a:pt x="145631" y="8287"/>
                    <a:pt x="144202" y="10287"/>
                  </a:cubicBezTo>
                  <a:cubicBezTo>
                    <a:pt x="137439" y="19431"/>
                    <a:pt x="143821" y="29432"/>
                    <a:pt x="152489" y="29432"/>
                  </a:cubicBezTo>
                  <a:lnTo>
                    <a:pt x="170205" y="29432"/>
                  </a:lnTo>
                  <a:lnTo>
                    <a:pt x="107912" y="91726"/>
                  </a:lnTo>
                  <a:lnTo>
                    <a:pt x="91148" y="74962"/>
                  </a:lnTo>
                  <a:cubicBezTo>
                    <a:pt x="88100" y="71914"/>
                    <a:pt x="83052" y="71914"/>
                    <a:pt x="80004" y="74962"/>
                  </a:cubicBezTo>
                  <a:lnTo>
                    <a:pt x="9519" y="145447"/>
                  </a:lnTo>
                  <a:cubicBezTo>
                    <a:pt x="7709" y="147256"/>
                    <a:pt x="6852" y="149733"/>
                    <a:pt x="7233" y="152209"/>
                  </a:cubicBezTo>
                  <a:cubicBezTo>
                    <a:pt x="8852" y="163544"/>
                    <a:pt x="20377" y="166116"/>
                    <a:pt x="26568" y="159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61" name="자유형: 도형 60">
              <a:extLst>
                <a:ext uri="{FF2B5EF4-FFF2-40B4-BE49-F238E27FC236}">
                  <a16:creationId xmlns:a16="http://schemas.microsoft.com/office/drawing/2014/main" id="{F3B8F470-5BAA-421C-8B33-B7CDE01041DC}"/>
                </a:ext>
              </a:extLst>
            </p:cNvPr>
            <p:cNvSpPr/>
            <p:nvPr/>
          </p:nvSpPr>
          <p:spPr>
            <a:xfrm>
              <a:off x="797995" y="1807749"/>
              <a:ext cx="95250" cy="104775"/>
            </a:xfrm>
            <a:custGeom>
              <a:avLst/>
              <a:gdLst>
                <a:gd name="connsiteX0" fmla="*/ 18288 w 95250"/>
                <a:gd name="connsiteY0" fmla="*/ 97822 h 104775"/>
                <a:gd name="connsiteX1" fmla="*/ 85154 w 95250"/>
                <a:gd name="connsiteY1" fmla="*/ 97822 h 104775"/>
                <a:gd name="connsiteX2" fmla="*/ 96298 w 95250"/>
                <a:gd name="connsiteY2" fmla="*/ 86677 h 104775"/>
                <a:gd name="connsiteX3" fmla="*/ 96298 w 95250"/>
                <a:gd name="connsiteY3" fmla="*/ 18288 h 104775"/>
                <a:gd name="connsiteX4" fmla="*/ 85154 w 95250"/>
                <a:gd name="connsiteY4" fmla="*/ 7144 h 104775"/>
                <a:gd name="connsiteX5" fmla="*/ 18288 w 95250"/>
                <a:gd name="connsiteY5" fmla="*/ 7144 h 104775"/>
                <a:gd name="connsiteX6" fmla="*/ 7144 w 95250"/>
                <a:gd name="connsiteY6" fmla="*/ 18288 h 104775"/>
                <a:gd name="connsiteX7" fmla="*/ 7144 w 95250"/>
                <a:gd name="connsiteY7" fmla="*/ 86677 h 104775"/>
                <a:gd name="connsiteX8" fmla="*/ 18288 w 95250"/>
                <a:gd name="connsiteY8" fmla="*/ 97822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04775">
                  <a:moveTo>
                    <a:pt x="18288" y="97822"/>
                  </a:moveTo>
                  <a:lnTo>
                    <a:pt x="85154" y="97822"/>
                  </a:lnTo>
                  <a:cubicBezTo>
                    <a:pt x="91345" y="97822"/>
                    <a:pt x="96298" y="92869"/>
                    <a:pt x="96298" y="86677"/>
                  </a:cubicBezTo>
                  <a:lnTo>
                    <a:pt x="96298" y="18288"/>
                  </a:lnTo>
                  <a:cubicBezTo>
                    <a:pt x="96298" y="12097"/>
                    <a:pt x="91345" y="7144"/>
                    <a:pt x="85154" y="7144"/>
                  </a:cubicBez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86677"/>
                  </a:lnTo>
                  <a:cubicBezTo>
                    <a:pt x="7144" y="92773"/>
                    <a:pt x="12097" y="97822"/>
                    <a:pt x="18288" y="978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62" name="자유형: 도형 61">
              <a:extLst>
                <a:ext uri="{FF2B5EF4-FFF2-40B4-BE49-F238E27FC236}">
                  <a16:creationId xmlns:a16="http://schemas.microsoft.com/office/drawing/2014/main" id="{CD68285C-9183-49E8-921D-D1C959231ABF}"/>
                </a:ext>
              </a:extLst>
            </p:cNvPr>
            <p:cNvSpPr/>
            <p:nvPr/>
          </p:nvSpPr>
          <p:spPr>
            <a:xfrm>
              <a:off x="909438" y="1740884"/>
              <a:ext cx="95250" cy="171450"/>
            </a:xfrm>
            <a:custGeom>
              <a:avLst/>
              <a:gdLst>
                <a:gd name="connsiteX0" fmla="*/ 85153 w 95250"/>
                <a:gd name="connsiteY0" fmla="*/ 7144 h 171450"/>
                <a:gd name="connsiteX1" fmla="*/ 18288 w 95250"/>
                <a:gd name="connsiteY1" fmla="*/ 7144 h 171450"/>
                <a:gd name="connsiteX2" fmla="*/ 7144 w 95250"/>
                <a:gd name="connsiteY2" fmla="*/ 18288 h 171450"/>
                <a:gd name="connsiteX3" fmla="*/ 7144 w 95250"/>
                <a:gd name="connsiteY3" fmla="*/ 153543 h 171450"/>
                <a:gd name="connsiteX4" fmla="*/ 18288 w 95250"/>
                <a:gd name="connsiteY4" fmla="*/ 164687 h 171450"/>
                <a:gd name="connsiteX5" fmla="*/ 85153 w 95250"/>
                <a:gd name="connsiteY5" fmla="*/ 164687 h 171450"/>
                <a:gd name="connsiteX6" fmla="*/ 96298 w 95250"/>
                <a:gd name="connsiteY6" fmla="*/ 153543 h 171450"/>
                <a:gd name="connsiteX7" fmla="*/ 96298 w 95250"/>
                <a:gd name="connsiteY7" fmla="*/ 18288 h 171450"/>
                <a:gd name="connsiteX8" fmla="*/ 85153 w 95250"/>
                <a:gd name="connsiteY8" fmla="*/ 7144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71450">
                  <a:moveTo>
                    <a:pt x="85153" y="7144"/>
                  </a:move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153543"/>
                  </a:lnTo>
                  <a:cubicBezTo>
                    <a:pt x="7144" y="159734"/>
                    <a:pt x="12097" y="164687"/>
                    <a:pt x="18288" y="164687"/>
                  </a:cubicBezTo>
                  <a:lnTo>
                    <a:pt x="85153" y="164687"/>
                  </a:lnTo>
                  <a:cubicBezTo>
                    <a:pt x="91345" y="164687"/>
                    <a:pt x="96298" y="159734"/>
                    <a:pt x="96298" y="153543"/>
                  </a:cubicBezTo>
                  <a:lnTo>
                    <a:pt x="96298" y="18288"/>
                  </a:lnTo>
                  <a:cubicBezTo>
                    <a:pt x="96298" y="12192"/>
                    <a:pt x="91345" y="7144"/>
                    <a:pt x="851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63" name="자유형: 도형 62">
              <a:extLst>
                <a:ext uri="{FF2B5EF4-FFF2-40B4-BE49-F238E27FC236}">
                  <a16:creationId xmlns:a16="http://schemas.microsoft.com/office/drawing/2014/main" id="{178BFE38-8963-4415-AF6C-D719140D6D88}"/>
                </a:ext>
              </a:extLst>
            </p:cNvPr>
            <p:cNvSpPr/>
            <p:nvPr/>
          </p:nvSpPr>
          <p:spPr>
            <a:xfrm>
              <a:off x="998589" y="1607534"/>
              <a:ext cx="142875" cy="304800"/>
            </a:xfrm>
            <a:custGeom>
              <a:avLst/>
              <a:gdLst>
                <a:gd name="connsiteX0" fmla="*/ 18291 w 142875"/>
                <a:gd name="connsiteY0" fmla="*/ 118205 h 304800"/>
                <a:gd name="connsiteX1" fmla="*/ 29435 w 142875"/>
                <a:gd name="connsiteY1" fmla="*/ 118205 h 304800"/>
                <a:gd name="connsiteX2" fmla="*/ 29435 w 142875"/>
                <a:gd name="connsiteY2" fmla="*/ 286893 h 304800"/>
                <a:gd name="connsiteX3" fmla="*/ 40580 w 142875"/>
                <a:gd name="connsiteY3" fmla="*/ 298037 h 304800"/>
                <a:gd name="connsiteX4" fmla="*/ 108207 w 142875"/>
                <a:gd name="connsiteY4" fmla="*/ 298037 h 304800"/>
                <a:gd name="connsiteX5" fmla="*/ 119352 w 142875"/>
                <a:gd name="connsiteY5" fmla="*/ 286893 h 304800"/>
                <a:gd name="connsiteX6" fmla="*/ 119352 w 142875"/>
                <a:gd name="connsiteY6" fmla="*/ 118205 h 304800"/>
                <a:gd name="connsiteX7" fmla="*/ 130496 w 142875"/>
                <a:gd name="connsiteY7" fmla="*/ 118205 h 304800"/>
                <a:gd name="connsiteX8" fmla="*/ 140211 w 142875"/>
                <a:gd name="connsiteY8" fmla="*/ 112490 h 304800"/>
                <a:gd name="connsiteX9" fmla="*/ 139926 w 142875"/>
                <a:gd name="connsiteY9" fmla="*/ 101156 h 304800"/>
                <a:gd name="connsiteX10" fmla="*/ 83442 w 142875"/>
                <a:gd name="connsiteY10" fmla="*/ 12002 h 304800"/>
                <a:gd name="connsiteX11" fmla="*/ 64583 w 142875"/>
                <a:gd name="connsiteY11" fmla="*/ 12002 h 304800"/>
                <a:gd name="connsiteX12" fmla="*/ 8861 w 142875"/>
                <a:gd name="connsiteY12" fmla="*/ 101156 h 304800"/>
                <a:gd name="connsiteX13" fmla="*/ 8576 w 142875"/>
                <a:gd name="connsiteY13" fmla="*/ 112490 h 304800"/>
                <a:gd name="connsiteX14" fmla="*/ 18291 w 142875"/>
                <a:gd name="connsiteY14" fmla="*/ 118205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2875" h="304800">
                  <a:moveTo>
                    <a:pt x="18291" y="118205"/>
                  </a:moveTo>
                  <a:lnTo>
                    <a:pt x="29435" y="118205"/>
                  </a:lnTo>
                  <a:lnTo>
                    <a:pt x="29435" y="286893"/>
                  </a:lnTo>
                  <a:cubicBezTo>
                    <a:pt x="29435" y="293084"/>
                    <a:pt x="34388" y="298037"/>
                    <a:pt x="40580" y="298037"/>
                  </a:cubicBezTo>
                  <a:lnTo>
                    <a:pt x="108207" y="298037"/>
                  </a:lnTo>
                  <a:cubicBezTo>
                    <a:pt x="114398" y="298037"/>
                    <a:pt x="119352" y="293084"/>
                    <a:pt x="119352" y="286893"/>
                  </a:cubicBezTo>
                  <a:lnTo>
                    <a:pt x="119352" y="118205"/>
                  </a:lnTo>
                  <a:lnTo>
                    <a:pt x="130496" y="118205"/>
                  </a:lnTo>
                  <a:cubicBezTo>
                    <a:pt x="134591" y="118205"/>
                    <a:pt x="138306" y="116014"/>
                    <a:pt x="140211" y="112490"/>
                  </a:cubicBezTo>
                  <a:cubicBezTo>
                    <a:pt x="142212" y="108966"/>
                    <a:pt x="142021" y="104585"/>
                    <a:pt x="139926" y="101156"/>
                  </a:cubicBezTo>
                  <a:lnTo>
                    <a:pt x="83442" y="12002"/>
                  </a:lnTo>
                  <a:cubicBezTo>
                    <a:pt x="79346" y="5524"/>
                    <a:pt x="68583" y="5524"/>
                    <a:pt x="64583" y="12002"/>
                  </a:cubicBezTo>
                  <a:lnTo>
                    <a:pt x="8861" y="101156"/>
                  </a:lnTo>
                  <a:cubicBezTo>
                    <a:pt x="6671" y="104585"/>
                    <a:pt x="6575" y="108966"/>
                    <a:pt x="8576" y="112490"/>
                  </a:cubicBezTo>
                  <a:cubicBezTo>
                    <a:pt x="10481" y="116014"/>
                    <a:pt x="14291" y="118205"/>
                    <a:pt x="18291" y="1182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64" name="자유형: 도형 63">
              <a:extLst>
                <a:ext uri="{FF2B5EF4-FFF2-40B4-BE49-F238E27FC236}">
                  <a16:creationId xmlns:a16="http://schemas.microsoft.com/office/drawing/2014/main" id="{01523BDC-5164-42F8-969E-B4ADEC817AFE}"/>
                </a:ext>
              </a:extLst>
            </p:cNvPr>
            <p:cNvSpPr/>
            <p:nvPr/>
          </p:nvSpPr>
          <p:spPr>
            <a:xfrm>
              <a:off x="752656" y="1562597"/>
              <a:ext cx="390525" cy="390525"/>
            </a:xfrm>
            <a:custGeom>
              <a:avLst/>
              <a:gdLst>
                <a:gd name="connsiteX0" fmla="*/ 376142 w 390525"/>
                <a:gd name="connsiteY0" fmla="*/ 365262 h 390525"/>
                <a:gd name="connsiteX1" fmla="*/ 29432 w 390525"/>
                <a:gd name="connsiteY1" fmla="*/ 365262 h 390525"/>
                <a:gd name="connsiteX2" fmla="*/ 29432 w 390525"/>
                <a:gd name="connsiteY2" fmla="*/ 18552 h 390525"/>
                <a:gd name="connsiteX3" fmla="*/ 19526 w 390525"/>
                <a:gd name="connsiteY3" fmla="*/ 7218 h 390525"/>
                <a:gd name="connsiteX4" fmla="*/ 7144 w 390525"/>
                <a:gd name="connsiteY4" fmla="*/ 18267 h 390525"/>
                <a:gd name="connsiteX5" fmla="*/ 7144 w 390525"/>
                <a:gd name="connsiteY5" fmla="*/ 376407 h 390525"/>
                <a:gd name="connsiteX6" fmla="*/ 18288 w 390525"/>
                <a:gd name="connsiteY6" fmla="*/ 387551 h 390525"/>
                <a:gd name="connsiteX7" fmla="*/ 376428 w 390525"/>
                <a:gd name="connsiteY7" fmla="*/ 387551 h 390525"/>
                <a:gd name="connsiteX8" fmla="*/ 387477 w 390525"/>
                <a:gd name="connsiteY8" fmla="*/ 375168 h 390525"/>
                <a:gd name="connsiteX9" fmla="*/ 376142 w 390525"/>
                <a:gd name="connsiteY9" fmla="*/ 365262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525" h="390525">
                  <a:moveTo>
                    <a:pt x="376142" y="365262"/>
                  </a:moveTo>
                  <a:lnTo>
                    <a:pt x="29432" y="365262"/>
                  </a:lnTo>
                  <a:lnTo>
                    <a:pt x="29432" y="18552"/>
                  </a:lnTo>
                  <a:cubicBezTo>
                    <a:pt x="29432" y="12837"/>
                    <a:pt x="25241" y="7789"/>
                    <a:pt x="19526" y="7218"/>
                  </a:cubicBezTo>
                  <a:cubicBezTo>
                    <a:pt x="12764" y="6456"/>
                    <a:pt x="7144" y="11694"/>
                    <a:pt x="7144" y="18267"/>
                  </a:cubicBezTo>
                  <a:lnTo>
                    <a:pt x="7144" y="376407"/>
                  </a:lnTo>
                  <a:cubicBezTo>
                    <a:pt x="7144" y="382598"/>
                    <a:pt x="12097" y="387551"/>
                    <a:pt x="18288" y="387551"/>
                  </a:cubicBezTo>
                  <a:lnTo>
                    <a:pt x="376428" y="387551"/>
                  </a:lnTo>
                  <a:cubicBezTo>
                    <a:pt x="383000" y="387551"/>
                    <a:pt x="388239" y="381836"/>
                    <a:pt x="387477" y="375168"/>
                  </a:cubicBezTo>
                  <a:cubicBezTo>
                    <a:pt x="386906" y="369453"/>
                    <a:pt x="381857" y="365262"/>
                    <a:pt x="376142" y="3652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3785" y="201597"/>
            <a:ext cx="618801" cy="12221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92" y="29477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Модуль </a:t>
            </a:r>
            <a:r>
              <a:rPr lang="ru-RU" sz="2400" b="1" dirty="0" smtClean="0"/>
              <a:t>«Трудовая деятельность. Благо твори»</a:t>
            </a:r>
            <a:endParaRPr lang="ru-RU" sz="2400" b="1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 cstate="print"/>
          <a:srcRect t="28226" b="13441"/>
          <a:stretch/>
        </p:blipFill>
        <p:spPr>
          <a:xfrm>
            <a:off x="7246962" y="3354373"/>
            <a:ext cx="3744903" cy="29127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3" name="Рисунок 22" descr="572893d1-d2be-4c0c-b1f3-f3d2f1db828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8596" y="728260"/>
            <a:ext cx="1848988" cy="24653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" name="Рисунок 23" descr="ba1698e1-a77c-42e7-ac6b-3bceabec809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15332" y="709684"/>
            <a:ext cx="1867943" cy="24905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6" name="Рисунок 25" descr="f39c08e6-bccb-4da0-ad02-14d64b23cb9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64145" y="1237371"/>
            <a:ext cx="2983461" cy="39779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5987" y="728260"/>
            <a:ext cx="2757168" cy="36762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9" name="Прямоугольник 18"/>
          <p:cNvSpPr/>
          <p:nvPr/>
        </p:nvSpPr>
        <p:spPr>
          <a:xfrm>
            <a:off x="792175" y="5460023"/>
            <a:ext cx="6236421" cy="622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u-RU" sz="2000" dirty="0" smtClean="0">
                <a:solidFill>
                  <a:srgbClr val="577D58"/>
                </a:solidFill>
                <a:latin typeface="+mj-lt"/>
              </a:rPr>
              <a:t>Оформление и благоустройство </a:t>
            </a:r>
          </a:p>
          <a:p>
            <a:pPr algn="ctr"/>
            <a:r>
              <a:rPr lang="ru-RU" sz="2000" dirty="0" smtClean="0">
                <a:solidFill>
                  <a:srgbClr val="577D58"/>
                </a:solidFill>
                <a:latin typeface="+mj-lt"/>
              </a:rPr>
              <a:t>пришкольного участка</a:t>
            </a:r>
          </a:p>
        </p:txBody>
      </p:sp>
    </p:spTree>
    <p:extLst>
      <p:ext uri="{BB962C8B-B14F-4D97-AF65-F5344CB8AC3E}">
        <p14:creationId xmlns:p14="http://schemas.microsoft.com/office/powerpoint/2010/main" val="13238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그룹 38">
            <a:extLst>
              <a:ext uri="{FF2B5EF4-FFF2-40B4-BE49-F238E27FC236}">
                <a16:creationId xmlns:a16="http://schemas.microsoft.com/office/drawing/2014/main" id="{EA211800-6CA6-4AB3-8CBF-622FD34F6D90}"/>
              </a:ext>
            </a:extLst>
          </p:cNvPr>
          <p:cNvGrpSpPr/>
          <p:nvPr/>
        </p:nvGrpSpPr>
        <p:grpSpPr>
          <a:xfrm>
            <a:off x="2750783" y="3122713"/>
            <a:ext cx="401576" cy="535520"/>
            <a:chOff x="3471472" y="902398"/>
            <a:chExt cx="295275" cy="393763"/>
          </a:xfrm>
          <a:solidFill>
            <a:schemeClr val="bg1"/>
          </a:solidFill>
        </p:grpSpPr>
        <p:sp>
          <p:nvSpPr>
            <p:cNvPr id="40" name="자유형: 도형 39">
              <a:extLst>
                <a:ext uri="{FF2B5EF4-FFF2-40B4-BE49-F238E27FC236}">
                  <a16:creationId xmlns:a16="http://schemas.microsoft.com/office/drawing/2014/main" id="{04DCB058-AB82-44D1-965E-42D7986CA3D1}"/>
                </a:ext>
              </a:extLst>
            </p:cNvPr>
            <p:cNvSpPr/>
            <p:nvPr/>
          </p:nvSpPr>
          <p:spPr>
            <a:xfrm>
              <a:off x="3549482" y="902398"/>
              <a:ext cx="142875" cy="76200"/>
            </a:xfrm>
            <a:custGeom>
              <a:avLst/>
              <a:gdLst>
                <a:gd name="connsiteX0" fmla="*/ 107442 w 142875"/>
                <a:gd name="connsiteY0" fmla="*/ 7144 h 76200"/>
                <a:gd name="connsiteX1" fmla="*/ 40577 w 142875"/>
                <a:gd name="connsiteY1" fmla="*/ 7144 h 76200"/>
                <a:gd name="connsiteX2" fmla="*/ 7144 w 142875"/>
                <a:gd name="connsiteY2" fmla="*/ 40577 h 76200"/>
                <a:gd name="connsiteX3" fmla="*/ 40577 w 142875"/>
                <a:gd name="connsiteY3" fmla="*/ 74009 h 76200"/>
                <a:gd name="connsiteX4" fmla="*/ 107442 w 142875"/>
                <a:gd name="connsiteY4" fmla="*/ 74009 h 76200"/>
                <a:gd name="connsiteX5" fmla="*/ 140875 w 142875"/>
                <a:gd name="connsiteY5" fmla="*/ 40577 h 76200"/>
                <a:gd name="connsiteX6" fmla="*/ 107442 w 142875"/>
                <a:gd name="connsiteY6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76200">
                  <a:moveTo>
                    <a:pt x="107442" y="7144"/>
                  </a:move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7" y="74009"/>
                  </a:cubicBezTo>
                  <a:lnTo>
                    <a:pt x="107442" y="74009"/>
                  </a:lnTo>
                  <a:cubicBezTo>
                    <a:pt x="125921" y="74009"/>
                    <a:pt x="140875" y="59055"/>
                    <a:pt x="140875" y="40577"/>
                  </a:cubicBezTo>
                  <a:cubicBezTo>
                    <a:pt x="140875" y="22098"/>
                    <a:pt x="125825" y="7144"/>
                    <a:pt x="10744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자유형: 도형 40">
              <a:extLst>
                <a:ext uri="{FF2B5EF4-FFF2-40B4-BE49-F238E27FC236}">
                  <a16:creationId xmlns:a16="http://schemas.microsoft.com/office/drawing/2014/main" id="{3553568A-5DB9-45DE-BF61-99ECDA6A00C4}"/>
                </a:ext>
              </a:extLst>
            </p:cNvPr>
            <p:cNvSpPr/>
            <p:nvPr/>
          </p:nvSpPr>
          <p:spPr>
            <a:xfrm>
              <a:off x="3471472" y="924686"/>
              <a:ext cx="295275" cy="371475"/>
            </a:xfrm>
            <a:custGeom>
              <a:avLst/>
              <a:gdLst>
                <a:gd name="connsiteX0" fmla="*/ 263462 w 295275"/>
                <a:gd name="connsiteY0" fmla="*/ 7144 h 371475"/>
                <a:gd name="connsiteX1" fmla="*/ 240030 w 295275"/>
                <a:gd name="connsiteY1" fmla="*/ 7144 h 371475"/>
                <a:gd name="connsiteX2" fmla="*/ 241173 w 295275"/>
                <a:gd name="connsiteY2" fmla="*/ 18288 h 371475"/>
                <a:gd name="connsiteX3" fmla="*/ 185452 w 295275"/>
                <a:gd name="connsiteY3" fmla="*/ 74009 h 371475"/>
                <a:gd name="connsiteX4" fmla="*/ 118586 w 295275"/>
                <a:gd name="connsiteY4" fmla="*/ 74009 h 371475"/>
                <a:gd name="connsiteX5" fmla="*/ 62865 w 295275"/>
                <a:gd name="connsiteY5" fmla="*/ 18288 h 371475"/>
                <a:gd name="connsiteX6" fmla="*/ 64008 w 295275"/>
                <a:gd name="connsiteY6" fmla="*/ 7144 h 371475"/>
                <a:gd name="connsiteX7" fmla="*/ 40577 w 295275"/>
                <a:gd name="connsiteY7" fmla="*/ 7144 h 371475"/>
                <a:gd name="connsiteX8" fmla="*/ 7144 w 295275"/>
                <a:gd name="connsiteY8" fmla="*/ 40577 h 371475"/>
                <a:gd name="connsiteX9" fmla="*/ 7144 w 295275"/>
                <a:gd name="connsiteY9" fmla="*/ 331851 h 371475"/>
                <a:gd name="connsiteX10" fmla="*/ 40577 w 295275"/>
                <a:gd name="connsiteY10" fmla="*/ 365284 h 371475"/>
                <a:gd name="connsiteX11" fmla="*/ 263462 w 295275"/>
                <a:gd name="connsiteY11" fmla="*/ 365284 h 371475"/>
                <a:gd name="connsiteX12" fmla="*/ 296894 w 295275"/>
                <a:gd name="connsiteY12" fmla="*/ 331851 h 371475"/>
                <a:gd name="connsiteX13" fmla="*/ 296894 w 295275"/>
                <a:gd name="connsiteY13" fmla="*/ 40577 h 371475"/>
                <a:gd name="connsiteX14" fmla="*/ 263462 w 295275"/>
                <a:gd name="connsiteY14" fmla="*/ 7144 h 371475"/>
                <a:gd name="connsiteX15" fmla="*/ 115253 w 295275"/>
                <a:gd name="connsiteY15" fmla="*/ 295085 h 371475"/>
                <a:gd name="connsiteX16" fmla="*/ 81820 w 295275"/>
                <a:gd name="connsiteY16" fmla="*/ 328517 h 371475"/>
                <a:gd name="connsiteX17" fmla="*/ 66104 w 295275"/>
                <a:gd name="connsiteY17" fmla="*/ 328517 h 371475"/>
                <a:gd name="connsiteX18" fmla="*/ 54959 w 295275"/>
                <a:gd name="connsiteY18" fmla="*/ 317373 h 371475"/>
                <a:gd name="connsiteX19" fmla="*/ 54959 w 295275"/>
                <a:gd name="connsiteY19" fmla="*/ 301657 h 371475"/>
                <a:gd name="connsiteX20" fmla="*/ 70676 w 295275"/>
                <a:gd name="connsiteY20" fmla="*/ 301657 h 371475"/>
                <a:gd name="connsiteX21" fmla="*/ 73914 w 295275"/>
                <a:gd name="connsiteY21" fmla="*/ 304895 h 371475"/>
                <a:gd name="connsiteX22" fmla="*/ 99441 w 295275"/>
                <a:gd name="connsiteY22" fmla="*/ 279368 h 371475"/>
                <a:gd name="connsiteX23" fmla="*/ 115157 w 295275"/>
                <a:gd name="connsiteY23" fmla="*/ 279368 h 371475"/>
                <a:gd name="connsiteX24" fmla="*/ 115253 w 295275"/>
                <a:gd name="connsiteY24" fmla="*/ 295085 h 371475"/>
                <a:gd name="connsiteX25" fmla="*/ 115253 w 295275"/>
                <a:gd name="connsiteY25" fmla="*/ 205264 h 371475"/>
                <a:gd name="connsiteX26" fmla="*/ 81820 w 295275"/>
                <a:gd name="connsiteY26" fmla="*/ 238697 h 371475"/>
                <a:gd name="connsiteX27" fmla="*/ 66104 w 295275"/>
                <a:gd name="connsiteY27" fmla="*/ 238697 h 371475"/>
                <a:gd name="connsiteX28" fmla="*/ 54959 w 295275"/>
                <a:gd name="connsiteY28" fmla="*/ 227552 h 371475"/>
                <a:gd name="connsiteX29" fmla="*/ 54959 w 295275"/>
                <a:gd name="connsiteY29" fmla="*/ 211836 h 371475"/>
                <a:gd name="connsiteX30" fmla="*/ 70676 w 295275"/>
                <a:gd name="connsiteY30" fmla="*/ 211836 h 371475"/>
                <a:gd name="connsiteX31" fmla="*/ 73914 w 295275"/>
                <a:gd name="connsiteY31" fmla="*/ 215075 h 371475"/>
                <a:gd name="connsiteX32" fmla="*/ 99441 w 295275"/>
                <a:gd name="connsiteY32" fmla="*/ 189548 h 371475"/>
                <a:gd name="connsiteX33" fmla="*/ 115157 w 295275"/>
                <a:gd name="connsiteY33" fmla="*/ 189548 h 371475"/>
                <a:gd name="connsiteX34" fmla="*/ 115253 w 295275"/>
                <a:gd name="connsiteY34" fmla="*/ 205264 h 371475"/>
                <a:gd name="connsiteX35" fmla="*/ 115253 w 295275"/>
                <a:gd name="connsiteY35" fmla="*/ 115348 h 371475"/>
                <a:gd name="connsiteX36" fmla="*/ 81820 w 295275"/>
                <a:gd name="connsiteY36" fmla="*/ 148781 h 371475"/>
                <a:gd name="connsiteX37" fmla="*/ 73914 w 295275"/>
                <a:gd name="connsiteY37" fmla="*/ 152019 h 371475"/>
                <a:gd name="connsiteX38" fmla="*/ 66008 w 295275"/>
                <a:gd name="connsiteY38" fmla="*/ 148781 h 371475"/>
                <a:gd name="connsiteX39" fmla="*/ 54864 w 295275"/>
                <a:gd name="connsiteY39" fmla="*/ 137636 h 371475"/>
                <a:gd name="connsiteX40" fmla="*/ 54864 w 295275"/>
                <a:gd name="connsiteY40" fmla="*/ 121920 h 371475"/>
                <a:gd name="connsiteX41" fmla="*/ 70580 w 295275"/>
                <a:gd name="connsiteY41" fmla="*/ 121920 h 371475"/>
                <a:gd name="connsiteX42" fmla="*/ 73819 w 295275"/>
                <a:gd name="connsiteY42" fmla="*/ 125159 h 371475"/>
                <a:gd name="connsiteX43" fmla="*/ 99346 w 295275"/>
                <a:gd name="connsiteY43" fmla="*/ 99632 h 371475"/>
                <a:gd name="connsiteX44" fmla="*/ 115062 w 295275"/>
                <a:gd name="connsiteY44" fmla="*/ 99632 h 371475"/>
                <a:gd name="connsiteX45" fmla="*/ 115253 w 295275"/>
                <a:gd name="connsiteY45" fmla="*/ 115348 h 371475"/>
                <a:gd name="connsiteX46" fmla="*/ 241173 w 295275"/>
                <a:gd name="connsiteY46" fmla="*/ 320707 h 371475"/>
                <a:gd name="connsiteX47" fmla="*/ 152019 w 295275"/>
                <a:gd name="connsiteY47" fmla="*/ 320707 h 371475"/>
                <a:gd name="connsiteX48" fmla="*/ 140875 w 295275"/>
                <a:gd name="connsiteY48" fmla="*/ 309563 h 371475"/>
                <a:gd name="connsiteX49" fmla="*/ 152019 w 295275"/>
                <a:gd name="connsiteY49" fmla="*/ 298418 h 371475"/>
                <a:gd name="connsiteX50" fmla="*/ 241173 w 295275"/>
                <a:gd name="connsiteY50" fmla="*/ 298418 h 371475"/>
                <a:gd name="connsiteX51" fmla="*/ 252317 w 295275"/>
                <a:gd name="connsiteY51" fmla="*/ 309563 h 371475"/>
                <a:gd name="connsiteX52" fmla="*/ 241173 w 295275"/>
                <a:gd name="connsiteY52" fmla="*/ 320707 h 371475"/>
                <a:gd name="connsiteX53" fmla="*/ 241173 w 295275"/>
                <a:gd name="connsiteY53" fmla="*/ 230791 h 371475"/>
                <a:gd name="connsiteX54" fmla="*/ 152019 w 295275"/>
                <a:gd name="connsiteY54" fmla="*/ 230791 h 371475"/>
                <a:gd name="connsiteX55" fmla="*/ 140875 w 295275"/>
                <a:gd name="connsiteY55" fmla="*/ 219647 h 371475"/>
                <a:gd name="connsiteX56" fmla="*/ 152019 w 295275"/>
                <a:gd name="connsiteY56" fmla="*/ 208502 h 371475"/>
                <a:gd name="connsiteX57" fmla="*/ 241173 w 295275"/>
                <a:gd name="connsiteY57" fmla="*/ 208502 h 371475"/>
                <a:gd name="connsiteX58" fmla="*/ 252317 w 295275"/>
                <a:gd name="connsiteY58" fmla="*/ 219647 h 371475"/>
                <a:gd name="connsiteX59" fmla="*/ 241173 w 295275"/>
                <a:gd name="connsiteY59" fmla="*/ 230791 h 371475"/>
                <a:gd name="connsiteX60" fmla="*/ 241173 w 295275"/>
                <a:gd name="connsiteY60" fmla="*/ 140875 h 371475"/>
                <a:gd name="connsiteX61" fmla="*/ 152019 w 295275"/>
                <a:gd name="connsiteY61" fmla="*/ 140875 h 371475"/>
                <a:gd name="connsiteX62" fmla="*/ 140875 w 295275"/>
                <a:gd name="connsiteY62" fmla="*/ 129731 h 371475"/>
                <a:gd name="connsiteX63" fmla="*/ 152019 w 295275"/>
                <a:gd name="connsiteY63" fmla="*/ 118586 h 371475"/>
                <a:gd name="connsiteX64" fmla="*/ 241173 w 295275"/>
                <a:gd name="connsiteY64" fmla="*/ 118586 h 371475"/>
                <a:gd name="connsiteX65" fmla="*/ 252317 w 295275"/>
                <a:gd name="connsiteY65" fmla="*/ 129731 h 371475"/>
                <a:gd name="connsiteX66" fmla="*/ 241173 w 295275"/>
                <a:gd name="connsiteY66" fmla="*/ 140875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95275" h="371475">
                  <a:moveTo>
                    <a:pt x="263462" y="7144"/>
                  </a:moveTo>
                  <a:lnTo>
                    <a:pt x="240030" y="7144"/>
                  </a:lnTo>
                  <a:cubicBezTo>
                    <a:pt x="240792" y="10763"/>
                    <a:pt x="241173" y="14478"/>
                    <a:pt x="241173" y="18288"/>
                  </a:cubicBezTo>
                  <a:cubicBezTo>
                    <a:pt x="241173" y="49054"/>
                    <a:pt x="216218" y="74009"/>
                    <a:pt x="185452" y="74009"/>
                  </a:cubicBezTo>
                  <a:lnTo>
                    <a:pt x="118586" y="74009"/>
                  </a:lnTo>
                  <a:cubicBezTo>
                    <a:pt x="87821" y="74009"/>
                    <a:pt x="62865" y="49054"/>
                    <a:pt x="62865" y="18288"/>
                  </a:cubicBezTo>
                  <a:cubicBezTo>
                    <a:pt x="62865" y="14478"/>
                    <a:pt x="63246" y="10763"/>
                    <a:pt x="64008" y="7144"/>
                  </a:cubicBez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lnTo>
                    <a:pt x="7144" y="331851"/>
                  </a:lnTo>
                  <a:cubicBezTo>
                    <a:pt x="7144" y="350330"/>
                    <a:pt x="22098" y="365284"/>
                    <a:pt x="40577" y="365284"/>
                  </a:cubicBezTo>
                  <a:lnTo>
                    <a:pt x="263462" y="365284"/>
                  </a:lnTo>
                  <a:cubicBezTo>
                    <a:pt x="281940" y="365284"/>
                    <a:pt x="296894" y="350330"/>
                    <a:pt x="296894" y="331851"/>
                  </a:cubicBezTo>
                  <a:lnTo>
                    <a:pt x="296894" y="40577"/>
                  </a:lnTo>
                  <a:cubicBezTo>
                    <a:pt x="296894" y="22098"/>
                    <a:pt x="281845" y="7144"/>
                    <a:pt x="263462" y="7144"/>
                  </a:cubicBezTo>
                  <a:close/>
                  <a:moveTo>
                    <a:pt x="115253" y="295085"/>
                  </a:moveTo>
                  <a:lnTo>
                    <a:pt x="81820" y="328517"/>
                  </a:lnTo>
                  <a:cubicBezTo>
                    <a:pt x="77438" y="332899"/>
                    <a:pt x="70390" y="332899"/>
                    <a:pt x="66104" y="328517"/>
                  </a:cubicBezTo>
                  <a:lnTo>
                    <a:pt x="54959" y="317373"/>
                  </a:lnTo>
                  <a:cubicBezTo>
                    <a:pt x="50578" y="312992"/>
                    <a:pt x="50578" y="305943"/>
                    <a:pt x="54959" y="301657"/>
                  </a:cubicBezTo>
                  <a:cubicBezTo>
                    <a:pt x="59341" y="297275"/>
                    <a:pt x="66389" y="297275"/>
                    <a:pt x="70676" y="301657"/>
                  </a:cubicBezTo>
                  <a:lnTo>
                    <a:pt x="73914" y="304895"/>
                  </a:lnTo>
                  <a:lnTo>
                    <a:pt x="99441" y="279368"/>
                  </a:lnTo>
                  <a:cubicBezTo>
                    <a:pt x="103822" y="274987"/>
                    <a:pt x="110871" y="274987"/>
                    <a:pt x="115157" y="279368"/>
                  </a:cubicBezTo>
                  <a:cubicBezTo>
                    <a:pt x="119634" y="283750"/>
                    <a:pt x="119634" y="290798"/>
                    <a:pt x="115253" y="295085"/>
                  </a:cubicBezTo>
                  <a:close/>
                  <a:moveTo>
                    <a:pt x="115253" y="205264"/>
                  </a:moveTo>
                  <a:lnTo>
                    <a:pt x="81820" y="238697"/>
                  </a:lnTo>
                  <a:cubicBezTo>
                    <a:pt x="77438" y="243078"/>
                    <a:pt x="70390" y="243078"/>
                    <a:pt x="66104" y="238697"/>
                  </a:cubicBezTo>
                  <a:lnTo>
                    <a:pt x="54959" y="227552"/>
                  </a:lnTo>
                  <a:cubicBezTo>
                    <a:pt x="50578" y="223171"/>
                    <a:pt x="50578" y="216122"/>
                    <a:pt x="54959" y="211836"/>
                  </a:cubicBezTo>
                  <a:cubicBezTo>
                    <a:pt x="59341" y="207455"/>
                    <a:pt x="66389" y="207455"/>
                    <a:pt x="70676" y="211836"/>
                  </a:cubicBezTo>
                  <a:lnTo>
                    <a:pt x="73914" y="215075"/>
                  </a:lnTo>
                  <a:lnTo>
                    <a:pt x="99441" y="189548"/>
                  </a:lnTo>
                  <a:cubicBezTo>
                    <a:pt x="103822" y="185166"/>
                    <a:pt x="110871" y="185166"/>
                    <a:pt x="115157" y="189548"/>
                  </a:cubicBezTo>
                  <a:cubicBezTo>
                    <a:pt x="119634" y="193834"/>
                    <a:pt x="119634" y="200882"/>
                    <a:pt x="115253" y="205264"/>
                  </a:cubicBezTo>
                  <a:close/>
                  <a:moveTo>
                    <a:pt x="115253" y="115348"/>
                  </a:moveTo>
                  <a:lnTo>
                    <a:pt x="81820" y="148781"/>
                  </a:lnTo>
                  <a:cubicBezTo>
                    <a:pt x="79629" y="150971"/>
                    <a:pt x="76771" y="152019"/>
                    <a:pt x="73914" y="152019"/>
                  </a:cubicBezTo>
                  <a:cubicBezTo>
                    <a:pt x="71056" y="152019"/>
                    <a:pt x="68199" y="150971"/>
                    <a:pt x="66008" y="148781"/>
                  </a:cubicBezTo>
                  <a:lnTo>
                    <a:pt x="54864" y="137636"/>
                  </a:lnTo>
                  <a:cubicBezTo>
                    <a:pt x="50483" y="133255"/>
                    <a:pt x="50483" y="126206"/>
                    <a:pt x="54864" y="121920"/>
                  </a:cubicBezTo>
                  <a:cubicBezTo>
                    <a:pt x="59246" y="117539"/>
                    <a:pt x="66294" y="117539"/>
                    <a:pt x="70580" y="121920"/>
                  </a:cubicBezTo>
                  <a:lnTo>
                    <a:pt x="73819" y="125159"/>
                  </a:lnTo>
                  <a:lnTo>
                    <a:pt x="99346" y="99632"/>
                  </a:lnTo>
                  <a:cubicBezTo>
                    <a:pt x="103727" y="95250"/>
                    <a:pt x="110776" y="95250"/>
                    <a:pt x="115062" y="99632"/>
                  </a:cubicBezTo>
                  <a:cubicBezTo>
                    <a:pt x="119634" y="103918"/>
                    <a:pt x="119634" y="110966"/>
                    <a:pt x="115253" y="115348"/>
                  </a:cubicBezTo>
                  <a:close/>
                  <a:moveTo>
                    <a:pt x="241173" y="320707"/>
                  </a:moveTo>
                  <a:lnTo>
                    <a:pt x="152019" y="320707"/>
                  </a:lnTo>
                  <a:cubicBezTo>
                    <a:pt x="145828" y="320707"/>
                    <a:pt x="140875" y="315754"/>
                    <a:pt x="140875" y="309563"/>
                  </a:cubicBezTo>
                  <a:cubicBezTo>
                    <a:pt x="140875" y="303371"/>
                    <a:pt x="145828" y="298418"/>
                    <a:pt x="152019" y="298418"/>
                  </a:cubicBezTo>
                  <a:lnTo>
                    <a:pt x="241173" y="298418"/>
                  </a:lnTo>
                  <a:cubicBezTo>
                    <a:pt x="247364" y="298418"/>
                    <a:pt x="252317" y="303371"/>
                    <a:pt x="252317" y="309563"/>
                  </a:cubicBezTo>
                  <a:cubicBezTo>
                    <a:pt x="252317" y="315754"/>
                    <a:pt x="247269" y="320707"/>
                    <a:pt x="241173" y="320707"/>
                  </a:cubicBezTo>
                  <a:close/>
                  <a:moveTo>
                    <a:pt x="241173" y="230791"/>
                  </a:moveTo>
                  <a:lnTo>
                    <a:pt x="152019" y="230791"/>
                  </a:lnTo>
                  <a:cubicBezTo>
                    <a:pt x="145828" y="230791"/>
                    <a:pt x="140875" y="225838"/>
                    <a:pt x="140875" y="219647"/>
                  </a:cubicBezTo>
                  <a:cubicBezTo>
                    <a:pt x="140875" y="213455"/>
                    <a:pt x="145828" y="208502"/>
                    <a:pt x="152019" y="208502"/>
                  </a:cubicBezTo>
                  <a:lnTo>
                    <a:pt x="241173" y="208502"/>
                  </a:lnTo>
                  <a:cubicBezTo>
                    <a:pt x="247364" y="208502"/>
                    <a:pt x="252317" y="213455"/>
                    <a:pt x="252317" y="219647"/>
                  </a:cubicBezTo>
                  <a:cubicBezTo>
                    <a:pt x="252317" y="225838"/>
                    <a:pt x="247269" y="230791"/>
                    <a:pt x="241173" y="230791"/>
                  </a:cubicBezTo>
                  <a:close/>
                  <a:moveTo>
                    <a:pt x="241173" y="140875"/>
                  </a:moveTo>
                  <a:lnTo>
                    <a:pt x="152019" y="140875"/>
                  </a:lnTo>
                  <a:cubicBezTo>
                    <a:pt x="145828" y="140875"/>
                    <a:pt x="140875" y="135922"/>
                    <a:pt x="140875" y="129731"/>
                  </a:cubicBezTo>
                  <a:cubicBezTo>
                    <a:pt x="140875" y="123539"/>
                    <a:pt x="145828" y="118586"/>
                    <a:pt x="152019" y="118586"/>
                  </a:cubicBezTo>
                  <a:lnTo>
                    <a:pt x="241173" y="118586"/>
                  </a:lnTo>
                  <a:cubicBezTo>
                    <a:pt x="247364" y="118586"/>
                    <a:pt x="252317" y="123539"/>
                    <a:pt x="252317" y="129731"/>
                  </a:cubicBezTo>
                  <a:cubicBezTo>
                    <a:pt x="252317" y="135922"/>
                    <a:pt x="247269" y="140875"/>
                    <a:pt x="241173" y="1408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59" name="그룹 58">
            <a:extLst>
              <a:ext uri="{FF2B5EF4-FFF2-40B4-BE49-F238E27FC236}">
                <a16:creationId xmlns:a16="http://schemas.microsoft.com/office/drawing/2014/main" id="{8404779F-F515-4950-BA85-A3822DAB5156}"/>
              </a:ext>
            </a:extLst>
          </p:cNvPr>
          <p:cNvGrpSpPr/>
          <p:nvPr/>
        </p:nvGrpSpPr>
        <p:grpSpPr>
          <a:xfrm>
            <a:off x="8962426" y="3124916"/>
            <a:ext cx="531118" cy="531114"/>
            <a:chOff x="752656" y="1562597"/>
            <a:chExt cx="390525" cy="390525"/>
          </a:xfrm>
          <a:solidFill>
            <a:schemeClr val="bg1"/>
          </a:solidFill>
        </p:grpSpPr>
        <p:sp>
          <p:nvSpPr>
            <p:cNvPr id="60" name="자유형: 도형 59">
              <a:extLst>
                <a:ext uri="{FF2B5EF4-FFF2-40B4-BE49-F238E27FC236}">
                  <a16:creationId xmlns:a16="http://schemas.microsoft.com/office/drawing/2014/main" id="{70C5A06B-94A9-4C69-BF3F-5CA648EC037B}"/>
                </a:ext>
              </a:extLst>
            </p:cNvPr>
            <p:cNvSpPr/>
            <p:nvPr/>
          </p:nvSpPr>
          <p:spPr>
            <a:xfrm>
              <a:off x="797621" y="1607153"/>
              <a:ext cx="209550" cy="161925"/>
            </a:xfrm>
            <a:custGeom>
              <a:avLst/>
              <a:gdLst>
                <a:gd name="connsiteX0" fmla="*/ 26568 w 209550"/>
                <a:gd name="connsiteY0" fmla="*/ 159925 h 161925"/>
                <a:gd name="connsiteX1" fmla="*/ 85528 w 209550"/>
                <a:gd name="connsiteY1" fmla="*/ 100965 h 161925"/>
                <a:gd name="connsiteX2" fmla="*/ 102292 w 209550"/>
                <a:gd name="connsiteY2" fmla="*/ 117729 h 161925"/>
                <a:gd name="connsiteX3" fmla="*/ 113437 w 209550"/>
                <a:gd name="connsiteY3" fmla="*/ 117729 h 161925"/>
                <a:gd name="connsiteX4" fmla="*/ 185922 w 209550"/>
                <a:gd name="connsiteY4" fmla="*/ 45244 h 161925"/>
                <a:gd name="connsiteX5" fmla="*/ 185922 w 209550"/>
                <a:gd name="connsiteY5" fmla="*/ 64770 h 161925"/>
                <a:gd name="connsiteX6" fmla="*/ 189065 w 209550"/>
                <a:gd name="connsiteY6" fmla="*/ 71152 h 161925"/>
                <a:gd name="connsiteX7" fmla="*/ 208210 w 209550"/>
                <a:gd name="connsiteY7" fmla="*/ 62865 h 161925"/>
                <a:gd name="connsiteX8" fmla="*/ 208210 w 209550"/>
                <a:gd name="connsiteY8" fmla="*/ 18288 h 161925"/>
                <a:gd name="connsiteX9" fmla="*/ 197066 w 209550"/>
                <a:gd name="connsiteY9" fmla="*/ 7144 h 161925"/>
                <a:gd name="connsiteX10" fmla="*/ 150584 w 209550"/>
                <a:gd name="connsiteY10" fmla="*/ 7144 h 161925"/>
                <a:gd name="connsiteX11" fmla="*/ 144202 w 209550"/>
                <a:gd name="connsiteY11" fmla="*/ 10287 h 161925"/>
                <a:gd name="connsiteX12" fmla="*/ 152489 w 209550"/>
                <a:gd name="connsiteY12" fmla="*/ 29432 h 161925"/>
                <a:gd name="connsiteX13" fmla="*/ 170205 w 209550"/>
                <a:gd name="connsiteY13" fmla="*/ 29432 h 161925"/>
                <a:gd name="connsiteX14" fmla="*/ 107912 w 209550"/>
                <a:gd name="connsiteY14" fmla="*/ 91726 h 161925"/>
                <a:gd name="connsiteX15" fmla="*/ 91148 w 209550"/>
                <a:gd name="connsiteY15" fmla="*/ 74962 h 161925"/>
                <a:gd name="connsiteX16" fmla="*/ 80004 w 209550"/>
                <a:gd name="connsiteY16" fmla="*/ 74962 h 161925"/>
                <a:gd name="connsiteX17" fmla="*/ 9519 w 209550"/>
                <a:gd name="connsiteY17" fmla="*/ 145447 h 161925"/>
                <a:gd name="connsiteX18" fmla="*/ 7233 w 209550"/>
                <a:gd name="connsiteY18" fmla="*/ 152209 h 161925"/>
                <a:gd name="connsiteX19" fmla="*/ 26568 w 209550"/>
                <a:gd name="connsiteY19" fmla="*/ 159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9550" h="161925">
                  <a:moveTo>
                    <a:pt x="26568" y="159925"/>
                  </a:moveTo>
                  <a:lnTo>
                    <a:pt x="85528" y="100965"/>
                  </a:lnTo>
                  <a:lnTo>
                    <a:pt x="102292" y="117729"/>
                  </a:lnTo>
                  <a:cubicBezTo>
                    <a:pt x="105340" y="120777"/>
                    <a:pt x="110388" y="120777"/>
                    <a:pt x="113437" y="117729"/>
                  </a:cubicBezTo>
                  <a:lnTo>
                    <a:pt x="185922" y="45244"/>
                  </a:lnTo>
                  <a:lnTo>
                    <a:pt x="185922" y="64770"/>
                  </a:lnTo>
                  <a:cubicBezTo>
                    <a:pt x="185922" y="67246"/>
                    <a:pt x="187065" y="69723"/>
                    <a:pt x="189065" y="71152"/>
                  </a:cubicBezTo>
                  <a:cubicBezTo>
                    <a:pt x="198209" y="77915"/>
                    <a:pt x="208210" y="71533"/>
                    <a:pt x="208210" y="62865"/>
                  </a:cubicBezTo>
                  <a:lnTo>
                    <a:pt x="208210" y="18288"/>
                  </a:lnTo>
                  <a:cubicBezTo>
                    <a:pt x="208210" y="12097"/>
                    <a:pt x="203162" y="7144"/>
                    <a:pt x="197066" y="7144"/>
                  </a:cubicBezTo>
                  <a:lnTo>
                    <a:pt x="150584" y="7144"/>
                  </a:lnTo>
                  <a:cubicBezTo>
                    <a:pt x="148107" y="7144"/>
                    <a:pt x="145631" y="8287"/>
                    <a:pt x="144202" y="10287"/>
                  </a:cubicBezTo>
                  <a:cubicBezTo>
                    <a:pt x="137439" y="19431"/>
                    <a:pt x="143821" y="29432"/>
                    <a:pt x="152489" y="29432"/>
                  </a:cubicBezTo>
                  <a:lnTo>
                    <a:pt x="170205" y="29432"/>
                  </a:lnTo>
                  <a:lnTo>
                    <a:pt x="107912" y="91726"/>
                  </a:lnTo>
                  <a:lnTo>
                    <a:pt x="91148" y="74962"/>
                  </a:lnTo>
                  <a:cubicBezTo>
                    <a:pt x="88100" y="71914"/>
                    <a:pt x="83052" y="71914"/>
                    <a:pt x="80004" y="74962"/>
                  </a:cubicBezTo>
                  <a:lnTo>
                    <a:pt x="9519" y="145447"/>
                  </a:lnTo>
                  <a:cubicBezTo>
                    <a:pt x="7709" y="147256"/>
                    <a:pt x="6852" y="149733"/>
                    <a:pt x="7233" y="152209"/>
                  </a:cubicBezTo>
                  <a:cubicBezTo>
                    <a:pt x="8852" y="163544"/>
                    <a:pt x="20377" y="166116"/>
                    <a:pt x="26568" y="159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61" name="자유형: 도형 60">
              <a:extLst>
                <a:ext uri="{FF2B5EF4-FFF2-40B4-BE49-F238E27FC236}">
                  <a16:creationId xmlns:a16="http://schemas.microsoft.com/office/drawing/2014/main" id="{F3B8F470-5BAA-421C-8B33-B7CDE01041DC}"/>
                </a:ext>
              </a:extLst>
            </p:cNvPr>
            <p:cNvSpPr/>
            <p:nvPr/>
          </p:nvSpPr>
          <p:spPr>
            <a:xfrm>
              <a:off x="797995" y="1807749"/>
              <a:ext cx="95250" cy="104775"/>
            </a:xfrm>
            <a:custGeom>
              <a:avLst/>
              <a:gdLst>
                <a:gd name="connsiteX0" fmla="*/ 18288 w 95250"/>
                <a:gd name="connsiteY0" fmla="*/ 97822 h 104775"/>
                <a:gd name="connsiteX1" fmla="*/ 85154 w 95250"/>
                <a:gd name="connsiteY1" fmla="*/ 97822 h 104775"/>
                <a:gd name="connsiteX2" fmla="*/ 96298 w 95250"/>
                <a:gd name="connsiteY2" fmla="*/ 86677 h 104775"/>
                <a:gd name="connsiteX3" fmla="*/ 96298 w 95250"/>
                <a:gd name="connsiteY3" fmla="*/ 18288 h 104775"/>
                <a:gd name="connsiteX4" fmla="*/ 85154 w 95250"/>
                <a:gd name="connsiteY4" fmla="*/ 7144 h 104775"/>
                <a:gd name="connsiteX5" fmla="*/ 18288 w 95250"/>
                <a:gd name="connsiteY5" fmla="*/ 7144 h 104775"/>
                <a:gd name="connsiteX6" fmla="*/ 7144 w 95250"/>
                <a:gd name="connsiteY6" fmla="*/ 18288 h 104775"/>
                <a:gd name="connsiteX7" fmla="*/ 7144 w 95250"/>
                <a:gd name="connsiteY7" fmla="*/ 86677 h 104775"/>
                <a:gd name="connsiteX8" fmla="*/ 18288 w 95250"/>
                <a:gd name="connsiteY8" fmla="*/ 97822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04775">
                  <a:moveTo>
                    <a:pt x="18288" y="97822"/>
                  </a:moveTo>
                  <a:lnTo>
                    <a:pt x="85154" y="97822"/>
                  </a:lnTo>
                  <a:cubicBezTo>
                    <a:pt x="91345" y="97822"/>
                    <a:pt x="96298" y="92869"/>
                    <a:pt x="96298" y="86677"/>
                  </a:cubicBezTo>
                  <a:lnTo>
                    <a:pt x="96298" y="18288"/>
                  </a:lnTo>
                  <a:cubicBezTo>
                    <a:pt x="96298" y="12097"/>
                    <a:pt x="91345" y="7144"/>
                    <a:pt x="85154" y="7144"/>
                  </a:cubicBez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86677"/>
                  </a:lnTo>
                  <a:cubicBezTo>
                    <a:pt x="7144" y="92773"/>
                    <a:pt x="12097" y="97822"/>
                    <a:pt x="18288" y="978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62" name="자유형: 도형 61">
              <a:extLst>
                <a:ext uri="{FF2B5EF4-FFF2-40B4-BE49-F238E27FC236}">
                  <a16:creationId xmlns:a16="http://schemas.microsoft.com/office/drawing/2014/main" id="{CD68285C-9183-49E8-921D-D1C959231ABF}"/>
                </a:ext>
              </a:extLst>
            </p:cNvPr>
            <p:cNvSpPr/>
            <p:nvPr/>
          </p:nvSpPr>
          <p:spPr>
            <a:xfrm>
              <a:off x="909438" y="1740884"/>
              <a:ext cx="95250" cy="171450"/>
            </a:xfrm>
            <a:custGeom>
              <a:avLst/>
              <a:gdLst>
                <a:gd name="connsiteX0" fmla="*/ 85153 w 95250"/>
                <a:gd name="connsiteY0" fmla="*/ 7144 h 171450"/>
                <a:gd name="connsiteX1" fmla="*/ 18288 w 95250"/>
                <a:gd name="connsiteY1" fmla="*/ 7144 h 171450"/>
                <a:gd name="connsiteX2" fmla="*/ 7144 w 95250"/>
                <a:gd name="connsiteY2" fmla="*/ 18288 h 171450"/>
                <a:gd name="connsiteX3" fmla="*/ 7144 w 95250"/>
                <a:gd name="connsiteY3" fmla="*/ 153543 h 171450"/>
                <a:gd name="connsiteX4" fmla="*/ 18288 w 95250"/>
                <a:gd name="connsiteY4" fmla="*/ 164687 h 171450"/>
                <a:gd name="connsiteX5" fmla="*/ 85153 w 95250"/>
                <a:gd name="connsiteY5" fmla="*/ 164687 h 171450"/>
                <a:gd name="connsiteX6" fmla="*/ 96298 w 95250"/>
                <a:gd name="connsiteY6" fmla="*/ 153543 h 171450"/>
                <a:gd name="connsiteX7" fmla="*/ 96298 w 95250"/>
                <a:gd name="connsiteY7" fmla="*/ 18288 h 171450"/>
                <a:gd name="connsiteX8" fmla="*/ 85153 w 95250"/>
                <a:gd name="connsiteY8" fmla="*/ 7144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71450">
                  <a:moveTo>
                    <a:pt x="85153" y="7144"/>
                  </a:move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153543"/>
                  </a:lnTo>
                  <a:cubicBezTo>
                    <a:pt x="7144" y="159734"/>
                    <a:pt x="12097" y="164687"/>
                    <a:pt x="18288" y="164687"/>
                  </a:cubicBezTo>
                  <a:lnTo>
                    <a:pt x="85153" y="164687"/>
                  </a:lnTo>
                  <a:cubicBezTo>
                    <a:pt x="91345" y="164687"/>
                    <a:pt x="96298" y="159734"/>
                    <a:pt x="96298" y="153543"/>
                  </a:cubicBezTo>
                  <a:lnTo>
                    <a:pt x="96298" y="18288"/>
                  </a:lnTo>
                  <a:cubicBezTo>
                    <a:pt x="96298" y="12192"/>
                    <a:pt x="91345" y="7144"/>
                    <a:pt x="851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63" name="자유형: 도형 62">
              <a:extLst>
                <a:ext uri="{FF2B5EF4-FFF2-40B4-BE49-F238E27FC236}">
                  <a16:creationId xmlns:a16="http://schemas.microsoft.com/office/drawing/2014/main" id="{178BFE38-8963-4415-AF6C-D719140D6D88}"/>
                </a:ext>
              </a:extLst>
            </p:cNvPr>
            <p:cNvSpPr/>
            <p:nvPr/>
          </p:nvSpPr>
          <p:spPr>
            <a:xfrm>
              <a:off x="998589" y="1607534"/>
              <a:ext cx="142875" cy="304800"/>
            </a:xfrm>
            <a:custGeom>
              <a:avLst/>
              <a:gdLst>
                <a:gd name="connsiteX0" fmla="*/ 18291 w 142875"/>
                <a:gd name="connsiteY0" fmla="*/ 118205 h 304800"/>
                <a:gd name="connsiteX1" fmla="*/ 29435 w 142875"/>
                <a:gd name="connsiteY1" fmla="*/ 118205 h 304800"/>
                <a:gd name="connsiteX2" fmla="*/ 29435 w 142875"/>
                <a:gd name="connsiteY2" fmla="*/ 286893 h 304800"/>
                <a:gd name="connsiteX3" fmla="*/ 40580 w 142875"/>
                <a:gd name="connsiteY3" fmla="*/ 298037 h 304800"/>
                <a:gd name="connsiteX4" fmla="*/ 108207 w 142875"/>
                <a:gd name="connsiteY4" fmla="*/ 298037 h 304800"/>
                <a:gd name="connsiteX5" fmla="*/ 119352 w 142875"/>
                <a:gd name="connsiteY5" fmla="*/ 286893 h 304800"/>
                <a:gd name="connsiteX6" fmla="*/ 119352 w 142875"/>
                <a:gd name="connsiteY6" fmla="*/ 118205 h 304800"/>
                <a:gd name="connsiteX7" fmla="*/ 130496 w 142875"/>
                <a:gd name="connsiteY7" fmla="*/ 118205 h 304800"/>
                <a:gd name="connsiteX8" fmla="*/ 140211 w 142875"/>
                <a:gd name="connsiteY8" fmla="*/ 112490 h 304800"/>
                <a:gd name="connsiteX9" fmla="*/ 139926 w 142875"/>
                <a:gd name="connsiteY9" fmla="*/ 101156 h 304800"/>
                <a:gd name="connsiteX10" fmla="*/ 83442 w 142875"/>
                <a:gd name="connsiteY10" fmla="*/ 12002 h 304800"/>
                <a:gd name="connsiteX11" fmla="*/ 64583 w 142875"/>
                <a:gd name="connsiteY11" fmla="*/ 12002 h 304800"/>
                <a:gd name="connsiteX12" fmla="*/ 8861 w 142875"/>
                <a:gd name="connsiteY12" fmla="*/ 101156 h 304800"/>
                <a:gd name="connsiteX13" fmla="*/ 8576 w 142875"/>
                <a:gd name="connsiteY13" fmla="*/ 112490 h 304800"/>
                <a:gd name="connsiteX14" fmla="*/ 18291 w 142875"/>
                <a:gd name="connsiteY14" fmla="*/ 118205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2875" h="304800">
                  <a:moveTo>
                    <a:pt x="18291" y="118205"/>
                  </a:moveTo>
                  <a:lnTo>
                    <a:pt x="29435" y="118205"/>
                  </a:lnTo>
                  <a:lnTo>
                    <a:pt x="29435" y="286893"/>
                  </a:lnTo>
                  <a:cubicBezTo>
                    <a:pt x="29435" y="293084"/>
                    <a:pt x="34388" y="298037"/>
                    <a:pt x="40580" y="298037"/>
                  </a:cubicBezTo>
                  <a:lnTo>
                    <a:pt x="108207" y="298037"/>
                  </a:lnTo>
                  <a:cubicBezTo>
                    <a:pt x="114398" y="298037"/>
                    <a:pt x="119352" y="293084"/>
                    <a:pt x="119352" y="286893"/>
                  </a:cubicBezTo>
                  <a:lnTo>
                    <a:pt x="119352" y="118205"/>
                  </a:lnTo>
                  <a:lnTo>
                    <a:pt x="130496" y="118205"/>
                  </a:lnTo>
                  <a:cubicBezTo>
                    <a:pt x="134591" y="118205"/>
                    <a:pt x="138306" y="116014"/>
                    <a:pt x="140211" y="112490"/>
                  </a:cubicBezTo>
                  <a:cubicBezTo>
                    <a:pt x="142212" y="108966"/>
                    <a:pt x="142021" y="104585"/>
                    <a:pt x="139926" y="101156"/>
                  </a:cubicBezTo>
                  <a:lnTo>
                    <a:pt x="83442" y="12002"/>
                  </a:lnTo>
                  <a:cubicBezTo>
                    <a:pt x="79346" y="5524"/>
                    <a:pt x="68583" y="5524"/>
                    <a:pt x="64583" y="12002"/>
                  </a:cubicBezTo>
                  <a:lnTo>
                    <a:pt x="8861" y="101156"/>
                  </a:lnTo>
                  <a:cubicBezTo>
                    <a:pt x="6671" y="104585"/>
                    <a:pt x="6575" y="108966"/>
                    <a:pt x="8576" y="112490"/>
                  </a:cubicBezTo>
                  <a:cubicBezTo>
                    <a:pt x="10481" y="116014"/>
                    <a:pt x="14291" y="118205"/>
                    <a:pt x="18291" y="1182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64" name="자유형: 도형 63">
              <a:extLst>
                <a:ext uri="{FF2B5EF4-FFF2-40B4-BE49-F238E27FC236}">
                  <a16:creationId xmlns:a16="http://schemas.microsoft.com/office/drawing/2014/main" id="{01523BDC-5164-42F8-969E-B4ADEC817AFE}"/>
                </a:ext>
              </a:extLst>
            </p:cNvPr>
            <p:cNvSpPr/>
            <p:nvPr/>
          </p:nvSpPr>
          <p:spPr>
            <a:xfrm>
              <a:off x="752656" y="1562597"/>
              <a:ext cx="390525" cy="390525"/>
            </a:xfrm>
            <a:custGeom>
              <a:avLst/>
              <a:gdLst>
                <a:gd name="connsiteX0" fmla="*/ 376142 w 390525"/>
                <a:gd name="connsiteY0" fmla="*/ 365262 h 390525"/>
                <a:gd name="connsiteX1" fmla="*/ 29432 w 390525"/>
                <a:gd name="connsiteY1" fmla="*/ 365262 h 390525"/>
                <a:gd name="connsiteX2" fmla="*/ 29432 w 390525"/>
                <a:gd name="connsiteY2" fmla="*/ 18552 h 390525"/>
                <a:gd name="connsiteX3" fmla="*/ 19526 w 390525"/>
                <a:gd name="connsiteY3" fmla="*/ 7218 h 390525"/>
                <a:gd name="connsiteX4" fmla="*/ 7144 w 390525"/>
                <a:gd name="connsiteY4" fmla="*/ 18267 h 390525"/>
                <a:gd name="connsiteX5" fmla="*/ 7144 w 390525"/>
                <a:gd name="connsiteY5" fmla="*/ 376407 h 390525"/>
                <a:gd name="connsiteX6" fmla="*/ 18288 w 390525"/>
                <a:gd name="connsiteY6" fmla="*/ 387551 h 390525"/>
                <a:gd name="connsiteX7" fmla="*/ 376428 w 390525"/>
                <a:gd name="connsiteY7" fmla="*/ 387551 h 390525"/>
                <a:gd name="connsiteX8" fmla="*/ 387477 w 390525"/>
                <a:gd name="connsiteY8" fmla="*/ 375168 h 390525"/>
                <a:gd name="connsiteX9" fmla="*/ 376142 w 390525"/>
                <a:gd name="connsiteY9" fmla="*/ 365262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525" h="390525">
                  <a:moveTo>
                    <a:pt x="376142" y="365262"/>
                  </a:moveTo>
                  <a:lnTo>
                    <a:pt x="29432" y="365262"/>
                  </a:lnTo>
                  <a:lnTo>
                    <a:pt x="29432" y="18552"/>
                  </a:lnTo>
                  <a:cubicBezTo>
                    <a:pt x="29432" y="12837"/>
                    <a:pt x="25241" y="7789"/>
                    <a:pt x="19526" y="7218"/>
                  </a:cubicBezTo>
                  <a:cubicBezTo>
                    <a:pt x="12764" y="6456"/>
                    <a:pt x="7144" y="11694"/>
                    <a:pt x="7144" y="18267"/>
                  </a:cubicBezTo>
                  <a:lnTo>
                    <a:pt x="7144" y="376407"/>
                  </a:lnTo>
                  <a:cubicBezTo>
                    <a:pt x="7144" y="382598"/>
                    <a:pt x="12097" y="387551"/>
                    <a:pt x="18288" y="387551"/>
                  </a:cubicBezTo>
                  <a:lnTo>
                    <a:pt x="376428" y="387551"/>
                  </a:lnTo>
                  <a:cubicBezTo>
                    <a:pt x="383000" y="387551"/>
                    <a:pt x="388239" y="381836"/>
                    <a:pt x="387477" y="375168"/>
                  </a:cubicBezTo>
                  <a:cubicBezTo>
                    <a:pt x="386906" y="369453"/>
                    <a:pt x="381857" y="365262"/>
                    <a:pt x="376142" y="3652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3785" y="269835"/>
            <a:ext cx="618801" cy="12221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92" y="29477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Модуль «Профилактика и безопасность»</a:t>
            </a:r>
            <a:endParaRPr lang="ru-RU" sz="2400" b="1" dirty="0"/>
          </a:p>
        </p:txBody>
      </p:sp>
      <p:pic>
        <p:nvPicPr>
          <p:cNvPr id="13" name="Рисунок 12" descr="06bcf45f-370c-4a7c-be7a-f9ea6ab5f8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7101" y="1683650"/>
            <a:ext cx="3612108" cy="27090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Рисунок 13" descr="46fff119-356f-44eb-bee1-0f2010307f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98865" y="3477432"/>
            <a:ext cx="3584686" cy="268851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Рисунок 14" descr="a536e996-748d-4a21-97fd-2dd74d4cea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26284" y="637241"/>
            <a:ext cx="3557267" cy="26679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Рисунок 15" descr="fd2503ce-a3ba-4086-8223-fcdcfbc6352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2121" y="1878115"/>
            <a:ext cx="2855794" cy="38077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7" name="Прямоугольник 16"/>
          <p:cNvSpPr/>
          <p:nvPr/>
        </p:nvSpPr>
        <p:spPr>
          <a:xfrm>
            <a:off x="684403" y="5677049"/>
            <a:ext cx="2833616" cy="3358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u-RU" sz="1400" dirty="0" smtClean="0">
                <a:solidFill>
                  <a:srgbClr val="577D58"/>
                </a:solidFill>
                <a:latin typeface="+mj-lt"/>
              </a:rPr>
              <a:t>Беседа с инспектором ПДН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8303737" y="6165946"/>
            <a:ext cx="2833616" cy="4209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u-RU" sz="1400" dirty="0" smtClean="0">
                <a:solidFill>
                  <a:srgbClr val="577D58"/>
                </a:solidFill>
                <a:latin typeface="+mj-lt"/>
              </a:rPr>
              <a:t>Встреча с сотрудниками </a:t>
            </a:r>
          </a:p>
          <a:p>
            <a:pPr algn="ctr"/>
            <a:r>
              <a:rPr lang="ru-RU" sz="1400" dirty="0" smtClean="0">
                <a:solidFill>
                  <a:srgbClr val="577D58"/>
                </a:solidFill>
                <a:latin typeface="+mj-lt"/>
              </a:rPr>
              <a:t>ДПС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888227" y="4392731"/>
            <a:ext cx="3498538" cy="4289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u-RU" sz="1400" dirty="0" smtClean="0">
                <a:solidFill>
                  <a:srgbClr val="577D58"/>
                </a:solidFill>
                <a:latin typeface="+mj-lt"/>
              </a:rPr>
              <a:t>Игра «Финансовая безопасность»</a:t>
            </a:r>
          </a:p>
        </p:txBody>
      </p:sp>
    </p:spTree>
    <p:extLst>
      <p:ext uri="{BB962C8B-B14F-4D97-AF65-F5344CB8AC3E}">
        <p14:creationId xmlns:p14="http://schemas.microsoft.com/office/powerpoint/2010/main" val="4367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그룹 38">
            <a:extLst>
              <a:ext uri="{FF2B5EF4-FFF2-40B4-BE49-F238E27FC236}">
                <a16:creationId xmlns:a16="http://schemas.microsoft.com/office/drawing/2014/main" id="{EA211800-6CA6-4AB3-8CBF-622FD34F6D90}"/>
              </a:ext>
            </a:extLst>
          </p:cNvPr>
          <p:cNvGrpSpPr/>
          <p:nvPr/>
        </p:nvGrpSpPr>
        <p:grpSpPr>
          <a:xfrm>
            <a:off x="2750783" y="3122713"/>
            <a:ext cx="401576" cy="535520"/>
            <a:chOff x="3471472" y="902398"/>
            <a:chExt cx="295275" cy="393763"/>
          </a:xfrm>
          <a:solidFill>
            <a:schemeClr val="bg1"/>
          </a:solidFill>
        </p:grpSpPr>
        <p:sp>
          <p:nvSpPr>
            <p:cNvPr id="40" name="자유형: 도형 39">
              <a:extLst>
                <a:ext uri="{FF2B5EF4-FFF2-40B4-BE49-F238E27FC236}">
                  <a16:creationId xmlns:a16="http://schemas.microsoft.com/office/drawing/2014/main" id="{04DCB058-AB82-44D1-965E-42D7986CA3D1}"/>
                </a:ext>
              </a:extLst>
            </p:cNvPr>
            <p:cNvSpPr/>
            <p:nvPr/>
          </p:nvSpPr>
          <p:spPr>
            <a:xfrm>
              <a:off x="3549482" y="902398"/>
              <a:ext cx="142875" cy="76200"/>
            </a:xfrm>
            <a:custGeom>
              <a:avLst/>
              <a:gdLst>
                <a:gd name="connsiteX0" fmla="*/ 107442 w 142875"/>
                <a:gd name="connsiteY0" fmla="*/ 7144 h 76200"/>
                <a:gd name="connsiteX1" fmla="*/ 40577 w 142875"/>
                <a:gd name="connsiteY1" fmla="*/ 7144 h 76200"/>
                <a:gd name="connsiteX2" fmla="*/ 7144 w 142875"/>
                <a:gd name="connsiteY2" fmla="*/ 40577 h 76200"/>
                <a:gd name="connsiteX3" fmla="*/ 40577 w 142875"/>
                <a:gd name="connsiteY3" fmla="*/ 74009 h 76200"/>
                <a:gd name="connsiteX4" fmla="*/ 107442 w 142875"/>
                <a:gd name="connsiteY4" fmla="*/ 74009 h 76200"/>
                <a:gd name="connsiteX5" fmla="*/ 140875 w 142875"/>
                <a:gd name="connsiteY5" fmla="*/ 40577 h 76200"/>
                <a:gd name="connsiteX6" fmla="*/ 107442 w 142875"/>
                <a:gd name="connsiteY6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76200">
                  <a:moveTo>
                    <a:pt x="107442" y="7144"/>
                  </a:move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7" y="74009"/>
                  </a:cubicBezTo>
                  <a:lnTo>
                    <a:pt x="107442" y="74009"/>
                  </a:lnTo>
                  <a:cubicBezTo>
                    <a:pt x="125921" y="74009"/>
                    <a:pt x="140875" y="59055"/>
                    <a:pt x="140875" y="40577"/>
                  </a:cubicBezTo>
                  <a:cubicBezTo>
                    <a:pt x="140875" y="22098"/>
                    <a:pt x="125825" y="7144"/>
                    <a:pt x="10744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자유형: 도형 40">
              <a:extLst>
                <a:ext uri="{FF2B5EF4-FFF2-40B4-BE49-F238E27FC236}">
                  <a16:creationId xmlns:a16="http://schemas.microsoft.com/office/drawing/2014/main" id="{3553568A-5DB9-45DE-BF61-99ECDA6A00C4}"/>
                </a:ext>
              </a:extLst>
            </p:cNvPr>
            <p:cNvSpPr/>
            <p:nvPr/>
          </p:nvSpPr>
          <p:spPr>
            <a:xfrm>
              <a:off x="3471472" y="924686"/>
              <a:ext cx="295275" cy="371475"/>
            </a:xfrm>
            <a:custGeom>
              <a:avLst/>
              <a:gdLst>
                <a:gd name="connsiteX0" fmla="*/ 263462 w 295275"/>
                <a:gd name="connsiteY0" fmla="*/ 7144 h 371475"/>
                <a:gd name="connsiteX1" fmla="*/ 240030 w 295275"/>
                <a:gd name="connsiteY1" fmla="*/ 7144 h 371475"/>
                <a:gd name="connsiteX2" fmla="*/ 241173 w 295275"/>
                <a:gd name="connsiteY2" fmla="*/ 18288 h 371475"/>
                <a:gd name="connsiteX3" fmla="*/ 185452 w 295275"/>
                <a:gd name="connsiteY3" fmla="*/ 74009 h 371475"/>
                <a:gd name="connsiteX4" fmla="*/ 118586 w 295275"/>
                <a:gd name="connsiteY4" fmla="*/ 74009 h 371475"/>
                <a:gd name="connsiteX5" fmla="*/ 62865 w 295275"/>
                <a:gd name="connsiteY5" fmla="*/ 18288 h 371475"/>
                <a:gd name="connsiteX6" fmla="*/ 64008 w 295275"/>
                <a:gd name="connsiteY6" fmla="*/ 7144 h 371475"/>
                <a:gd name="connsiteX7" fmla="*/ 40577 w 295275"/>
                <a:gd name="connsiteY7" fmla="*/ 7144 h 371475"/>
                <a:gd name="connsiteX8" fmla="*/ 7144 w 295275"/>
                <a:gd name="connsiteY8" fmla="*/ 40577 h 371475"/>
                <a:gd name="connsiteX9" fmla="*/ 7144 w 295275"/>
                <a:gd name="connsiteY9" fmla="*/ 331851 h 371475"/>
                <a:gd name="connsiteX10" fmla="*/ 40577 w 295275"/>
                <a:gd name="connsiteY10" fmla="*/ 365284 h 371475"/>
                <a:gd name="connsiteX11" fmla="*/ 263462 w 295275"/>
                <a:gd name="connsiteY11" fmla="*/ 365284 h 371475"/>
                <a:gd name="connsiteX12" fmla="*/ 296894 w 295275"/>
                <a:gd name="connsiteY12" fmla="*/ 331851 h 371475"/>
                <a:gd name="connsiteX13" fmla="*/ 296894 w 295275"/>
                <a:gd name="connsiteY13" fmla="*/ 40577 h 371475"/>
                <a:gd name="connsiteX14" fmla="*/ 263462 w 295275"/>
                <a:gd name="connsiteY14" fmla="*/ 7144 h 371475"/>
                <a:gd name="connsiteX15" fmla="*/ 115253 w 295275"/>
                <a:gd name="connsiteY15" fmla="*/ 295085 h 371475"/>
                <a:gd name="connsiteX16" fmla="*/ 81820 w 295275"/>
                <a:gd name="connsiteY16" fmla="*/ 328517 h 371475"/>
                <a:gd name="connsiteX17" fmla="*/ 66104 w 295275"/>
                <a:gd name="connsiteY17" fmla="*/ 328517 h 371475"/>
                <a:gd name="connsiteX18" fmla="*/ 54959 w 295275"/>
                <a:gd name="connsiteY18" fmla="*/ 317373 h 371475"/>
                <a:gd name="connsiteX19" fmla="*/ 54959 w 295275"/>
                <a:gd name="connsiteY19" fmla="*/ 301657 h 371475"/>
                <a:gd name="connsiteX20" fmla="*/ 70676 w 295275"/>
                <a:gd name="connsiteY20" fmla="*/ 301657 h 371475"/>
                <a:gd name="connsiteX21" fmla="*/ 73914 w 295275"/>
                <a:gd name="connsiteY21" fmla="*/ 304895 h 371475"/>
                <a:gd name="connsiteX22" fmla="*/ 99441 w 295275"/>
                <a:gd name="connsiteY22" fmla="*/ 279368 h 371475"/>
                <a:gd name="connsiteX23" fmla="*/ 115157 w 295275"/>
                <a:gd name="connsiteY23" fmla="*/ 279368 h 371475"/>
                <a:gd name="connsiteX24" fmla="*/ 115253 w 295275"/>
                <a:gd name="connsiteY24" fmla="*/ 295085 h 371475"/>
                <a:gd name="connsiteX25" fmla="*/ 115253 w 295275"/>
                <a:gd name="connsiteY25" fmla="*/ 205264 h 371475"/>
                <a:gd name="connsiteX26" fmla="*/ 81820 w 295275"/>
                <a:gd name="connsiteY26" fmla="*/ 238697 h 371475"/>
                <a:gd name="connsiteX27" fmla="*/ 66104 w 295275"/>
                <a:gd name="connsiteY27" fmla="*/ 238697 h 371475"/>
                <a:gd name="connsiteX28" fmla="*/ 54959 w 295275"/>
                <a:gd name="connsiteY28" fmla="*/ 227552 h 371475"/>
                <a:gd name="connsiteX29" fmla="*/ 54959 w 295275"/>
                <a:gd name="connsiteY29" fmla="*/ 211836 h 371475"/>
                <a:gd name="connsiteX30" fmla="*/ 70676 w 295275"/>
                <a:gd name="connsiteY30" fmla="*/ 211836 h 371475"/>
                <a:gd name="connsiteX31" fmla="*/ 73914 w 295275"/>
                <a:gd name="connsiteY31" fmla="*/ 215075 h 371475"/>
                <a:gd name="connsiteX32" fmla="*/ 99441 w 295275"/>
                <a:gd name="connsiteY32" fmla="*/ 189548 h 371475"/>
                <a:gd name="connsiteX33" fmla="*/ 115157 w 295275"/>
                <a:gd name="connsiteY33" fmla="*/ 189548 h 371475"/>
                <a:gd name="connsiteX34" fmla="*/ 115253 w 295275"/>
                <a:gd name="connsiteY34" fmla="*/ 205264 h 371475"/>
                <a:gd name="connsiteX35" fmla="*/ 115253 w 295275"/>
                <a:gd name="connsiteY35" fmla="*/ 115348 h 371475"/>
                <a:gd name="connsiteX36" fmla="*/ 81820 w 295275"/>
                <a:gd name="connsiteY36" fmla="*/ 148781 h 371475"/>
                <a:gd name="connsiteX37" fmla="*/ 73914 w 295275"/>
                <a:gd name="connsiteY37" fmla="*/ 152019 h 371475"/>
                <a:gd name="connsiteX38" fmla="*/ 66008 w 295275"/>
                <a:gd name="connsiteY38" fmla="*/ 148781 h 371475"/>
                <a:gd name="connsiteX39" fmla="*/ 54864 w 295275"/>
                <a:gd name="connsiteY39" fmla="*/ 137636 h 371475"/>
                <a:gd name="connsiteX40" fmla="*/ 54864 w 295275"/>
                <a:gd name="connsiteY40" fmla="*/ 121920 h 371475"/>
                <a:gd name="connsiteX41" fmla="*/ 70580 w 295275"/>
                <a:gd name="connsiteY41" fmla="*/ 121920 h 371475"/>
                <a:gd name="connsiteX42" fmla="*/ 73819 w 295275"/>
                <a:gd name="connsiteY42" fmla="*/ 125159 h 371475"/>
                <a:gd name="connsiteX43" fmla="*/ 99346 w 295275"/>
                <a:gd name="connsiteY43" fmla="*/ 99632 h 371475"/>
                <a:gd name="connsiteX44" fmla="*/ 115062 w 295275"/>
                <a:gd name="connsiteY44" fmla="*/ 99632 h 371475"/>
                <a:gd name="connsiteX45" fmla="*/ 115253 w 295275"/>
                <a:gd name="connsiteY45" fmla="*/ 115348 h 371475"/>
                <a:gd name="connsiteX46" fmla="*/ 241173 w 295275"/>
                <a:gd name="connsiteY46" fmla="*/ 320707 h 371475"/>
                <a:gd name="connsiteX47" fmla="*/ 152019 w 295275"/>
                <a:gd name="connsiteY47" fmla="*/ 320707 h 371475"/>
                <a:gd name="connsiteX48" fmla="*/ 140875 w 295275"/>
                <a:gd name="connsiteY48" fmla="*/ 309563 h 371475"/>
                <a:gd name="connsiteX49" fmla="*/ 152019 w 295275"/>
                <a:gd name="connsiteY49" fmla="*/ 298418 h 371475"/>
                <a:gd name="connsiteX50" fmla="*/ 241173 w 295275"/>
                <a:gd name="connsiteY50" fmla="*/ 298418 h 371475"/>
                <a:gd name="connsiteX51" fmla="*/ 252317 w 295275"/>
                <a:gd name="connsiteY51" fmla="*/ 309563 h 371475"/>
                <a:gd name="connsiteX52" fmla="*/ 241173 w 295275"/>
                <a:gd name="connsiteY52" fmla="*/ 320707 h 371475"/>
                <a:gd name="connsiteX53" fmla="*/ 241173 w 295275"/>
                <a:gd name="connsiteY53" fmla="*/ 230791 h 371475"/>
                <a:gd name="connsiteX54" fmla="*/ 152019 w 295275"/>
                <a:gd name="connsiteY54" fmla="*/ 230791 h 371475"/>
                <a:gd name="connsiteX55" fmla="*/ 140875 w 295275"/>
                <a:gd name="connsiteY55" fmla="*/ 219647 h 371475"/>
                <a:gd name="connsiteX56" fmla="*/ 152019 w 295275"/>
                <a:gd name="connsiteY56" fmla="*/ 208502 h 371475"/>
                <a:gd name="connsiteX57" fmla="*/ 241173 w 295275"/>
                <a:gd name="connsiteY57" fmla="*/ 208502 h 371475"/>
                <a:gd name="connsiteX58" fmla="*/ 252317 w 295275"/>
                <a:gd name="connsiteY58" fmla="*/ 219647 h 371475"/>
                <a:gd name="connsiteX59" fmla="*/ 241173 w 295275"/>
                <a:gd name="connsiteY59" fmla="*/ 230791 h 371475"/>
                <a:gd name="connsiteX60" fmla="*/ 241173 w 295275"/>
                <a:gd name="connsiteY60" fmla="*/ 140875 h 371475"/>
                <a:gd name="connsiteX61" fmla="*/ 152019 w 295275"/>
                <a:gd name="connsiteY61" fmla="*/ 140875 h 371475"/>
                <a:gd name="connsiteX62" fmla="*/ 140875 w 295275"/>
                <a:gd name="connsiteY62" fmla="*/ 129731 h 371475"/>
                <a:gd name="connsiteX63" fmla="*/ 152019 w 295275"/>
                <a:gd name="connsiteY63" fmla="*/ 118586 h 371475"/>
                <a:gd name="connsiteX64" fmla="*/ 241173 w 295275"/>
                <a:gd name="connsiteY64" fmla="*/ 118586 h 371475"/>
                <a:gd name="connsiteX65" fmla="*/ 252317 w 295275"/>
                <a:gd name="connsiteY65" fmla="*/ 129731 h 371475"/>
                <a:gd name="connsiteX66" fmla="*/ 241173 w 295275"/>
                <a:gd name="connsiteY66" fmla="*/ 140875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95275" h="371475">
                  <a:moveTo>
                    <a:pt x="263462" y="7144"/>
                  </a:moveTo>
                  <a:lnTo>
                    <a:pt x="240030" y="7144"/>
                  </a:lnTo>
                  <a:cubicBezTo>
                    <a:pt x="240792" y="10763"/>
                    <a:pt x="241173" y="14478"/>
                    <a:pt x="241173" y="18288"/>
                  </a:cubicBezTo>
                  <a:cubicBezTo>
                    <a:pt x="241173" y="49054"/>
                    <a:pt x="216218" y="74009"/>
                    <a:pt x="185452" y="74009"/>
                  </a:cubicBezTo>
                  <a:lnTo>
                    <a:pt x="118586" y="74009"/>
                  </a:lnTo>
                  <a:cubicBezTo>
                    <a:pt x="87821" y="74009"/>
                    <a:pt x="62865" y="49054"/>
                    <a:pt x="62865" y="18288"/>
                  </a:cubicBezTo>
                  <a:cubicBezTo>
                    <a:pt x="62865" y="14478"/>
                    <a:pt x="63246" y="10763"/>
                    <a:pt x="64008" y="7144"/>
                  </a:cubicBez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lnTo>
                    <a:pt x="7144" y="331851"/>
                  </a:lnTo>
                  <a:cubicBezTo>
                    <a:pt x="7144" y="350330"/>
                    <a:pt x="22098" y="365284"/>
                    <a:pt x="40577" y="365284"/>
                  </a:cubicBezTo>
                  <a:lnTo>
                    <a:pt x="263462" y="365284"/>
                  </a:lnTo>
                  <a:cubicBezTo>
                    <a:pt x="281940" y="365284"/>
                    <a:pt x="296894" y="350330"/>
                    <a:pt x="296894" y="331851"/>
                  </a:cubicBezTo>
                  <a:lnTo>
                    <a:pt x="296894" y="40577"/>
                  </a:lnTo>
                  <a:cubicBezTo>
                    <a:pt x="296894" y="22098"/>
                    <a:pt x="281845" y="7144"/>
                    <a:pt x="263462" y="7144"/>
                  </a:cubicBezTo>
                  <a:close/>
                  <a:moveTo>
                    <a:pt x="115253" y="295085"/>
                  </a:moveTo>
                  <a:lnTo>
                    <a:pt x="81820" y="328517"/>
                  </a:lnTo>
                  <a:cubicBezTo>
                    <a:pt x="77438" y="332899"/>
                    <a:pt x="70390" y="332899"/>
                    <a:pt x="66104" y="328517"/>
                  </a:cubicBezTo>
                  <a:lnTo>
                    <a:pt x="54959" y="317373"/>
                  </a:lnTo>
                  <a:cubicBezTo>
                    <a:pt x="50578" y="312992"/>
                    <a:pt x="50578" y="305943"/>
                    <a:pt x="54959" y="301657"/>
                  </a:cubicBezTo>
                  <a:cubicBezTo>
                    <a:pt x="59341" y="297275"/>
                    <a:pt x="66389" y="297275"/>
                    <a:pt x="70676" y="301657"/>
                  </a:cubicBezTo>
                  <a:lnTo>
                    <a:pt x="73914" y="304895"/>
                  </a:lnTo>
                  <a:lnTo>
                    <a:pt x="99441" y="279368"/>
                  </a:lnTo>
                  <a:cubicBezTo>
                    <a:pt x="103822" y="274987"/>
                    <a:pt x="110871" y="274987"/>
                    <a:pt x="115157" y="279368"/>
                  </a:cubicBezTo>
                  <a:cubicBezTo>
                    <a:pt x="119634" y="283750"/>
                    <a:pt x="119634" y="290798"/>
                    <a:pt x="115253" y="295085"/>
                  </a:cubicBezTo>
                  <a:close/>
                  <a:moveTo>
                    <a:pt x="115253" y="205264"/>
                  </a:moveTo>
                  <a:lnTo>
                    <a:pt x="81820" y="238697"/>
                  </a:lnTo>
                  <a:cubicBezTo>
                    <a:pt x="77438" y="243078"/>
                    <a:pt x="70390" y="243078"/>
                    <a:pt x="66104" y="238697"/>
                  </a:cubicBezTo>
                  <a:lnTo>
                    <a:pt x="54959" y="227552"/>
                  </a:lnTo>
                  <a:cubicBezTo>
                    <a:pt x="50578" y="223171"/>
                    <a:pt x="50578" y="216122"/>
                    <a:pt x="54959" y="211836"/>
                  </a:cubicBezTo>
                  <a:cubicBezTo>
                    <a:pt x="59341" y="207455"/>
                    <a:pt x="66389" y="207455"/>
                    <a:pt x="70676" y="211836"/>
                  </a:cubicBezTo>
                  <a:lnTo>
                    <a:pt x="73914" y="215075"/>
                  </a:lnTo>
                  <a:lnTo>
                    <a:pt x="99441" y="189548"/>
                  </a:lnTo>
                  <a:cubicBezTo>
                    <a:pt x="103822" y="185166"/>
                    <a:pt x="110871" y="185166"/>
                    <a:pt x="115157" y="189548"/>
                  </a:cubicBezTo>
                  <a:cubicBezTo>
                    <a:pt x="119634" y="193834"/>
                    <a:pt x="119634" y="200882"/>
                    <a:pt x="115253" y="205264"/>
                  </a:cubicBezTo>
                  <a:close/>
                  <a:moveTo>
                    <a:pt x="115253" y="115348"/>
                  </a:moveTo>
                  <a:lnTo>
                    <a:pt x="81820" y="148781"/>
                  </a:lnTo>
                  <a:cubicBezTo>
                    <a:pt x="79629" y="150971"/>
                    <a:pt x="76771" y="152019"/>
                    <a:pt x="73914" y="152019"/>
                  </a:cubicBezTo>
                  <a:cubicBezTo>
                    <a:pt x="71056" y="152019"/>
                    <a:pt x="68199" y="150971"/>
                    <a:pt x="66008" y="148781"/>
                  </a:cubicBezTo>
                  <a:lnTo>
                    <a:pt x="54864" y="137636"/>
                  </a:lnTo>
                  <a:cubicBezTo>
                    <a:pt x="50483" y="133255"/>
                    <a:pt x="50483" y="126206"/>
                    <a:pt x="54864" y="121920"/>
                  </a:cubicBezTo>
                  <a:cubicBezTo>
                    <a:pt x="59246" y="117539"/>
                    <a:pt x="66294" y="117539"/>
                    <a:pt x="70580" y="121920"/>
                  </a:cubicBezTo>
                  <a:lnTo>
                    <a:pt x="73819" y="125159"/>
                  </a:lnTo>
                  <a:lnTo>
                    <a:pt x="99346" y="99632"/>
                  </a:lnTo>
                  <a:cubicBezTo>
                    <a:pt x="103727" y="95250"/>
                    <a:pt x="110776" y="95250"/>
                    <a:pt x="115062" y="99632"/>
                  </a:cubicBezTo>
                  <a:cubicBezTo>
                    <a:pt x="119634" y="103918"/>
                    <a:pt x="119634" y="110966"/>
                    <a:pt x="115253" y="115348"/>
                  </a:cubicBezTo>
                  <a:close/>
                  <a:moveTo>
                    <a:pt x="241173" y="320707"/>
                  </a:moveTo>
                  <a:lnTo>
                    <a:pt x="152019" y="320707"/>
                  </a:lnTo>
                  <a:cubicBezTo>
                    <a:pt x="145828" y="320707"/>
                    <a:pt x="140875" y="315754"/>
                    <a:pt x="140875" y="309563"/>
                  </a:cubicBezTo>
                  <a:cubicBezTo>
                    <a:pt x="140875" y="303371"/>
                    <a:pt x="145828" y="298418"/>
                    <a:pt x="152019" y="298418"/>
                  </a:cubicBezTo>
                  <a:lnTo>
                    <a:pt x="241173" y="298418"/>
                  </a:lnTo>
                  <a:cubicBezTo>
                    <a:pt x="247364" y="298418"/>
                    <a:pt x="252317" y="303371"/>
                    <a:pt x="252317" y="309563"/>
                  </a:cubicBezTo>
                  <a:cubicBezTo>
                    <a:pt x="252317" y="315754"/>
                    <a:pt x="247269" y="320707"/>
                    <a:pt x="241173" y="320707"/>
                  </a:cubicBezTo>
                  <a:close/>
                  <a:moveTo>
                    <a:pt x="241173" y="230791"/>
                  </a:moveTo>
                  <a:lnTo>
                    <a:pt x="152019" y="230791"/>
                  </a:lnTo>
                  <a:cubicBezTo>
                    <a:pt x="145828" y="230791"/>
                    <a:pt x="140875" y="225838"/>
                    <a:pt x="140875" y="219647"/>
                  </a:cubicBezTo>
                  <a:cubicBezTo>
                    <a:pt x="140875" y="213455"/>
                    <a:pt x="145828" y="208502"/>
                    <a:pt x="152019" y="208502"/>
                  </a:cubicBezTo>
                  <a:lnTo>
                    <a:pt x="241173" y="208502"/>
                  </a:lnTo>
                  <a:cubicBezTo>
                    <a:pt x="247364" y="208502"/>
                    <a:pt x="252317" y="213455"/>
                    <a:pt x="252317" y="219647"/>
                  </a:cubicBezTo>
                  <a:cubicBezTo>
                    <a:pt x="252317" y="225838"/>
                    <a:pt x="247269" y="230791"/>
                    <a:pt x="241173" y="230791"/>
                  </a:cubicBezTo>
                  <a:close/>
                  <a:moveTo>
                    <a:pt x="241173" y="140875"/>
                  </a:moveTo>
                  <a:lnTo>
                    <a:pt x="152019" y="140875"/>
                  </a:lnTo>
                  <a:cubicBezTo>
                    <a:pt x="145828" y="140875"/>
                    <a:pt x="140875" y="135922"/>
                    <a:pt x="140875" y="129731"/>
                  </a:cubicBezTo>
                  <a:cubicBezTo>
                    <a:pt x="140875" y="123539"/>
                    <a:pt x="145828" y="118586"/>
                    <a:pt x="152019" y="118586"/>
                  </a:cubicBezTo>
                  <a:lnTo>
                    <a:pt x="241173" y="118586"/>
                  </a:lnTo>
                  <a:cubicBezTo>
                    <a:pt x="247364" y="118586"/>
                    <a:pt x="252317" y="123539"/>
                    <a:pt x="252317" y="129731"/>
                  </a:cubicBezTo>
                  <a:cubicBezTo>
                    <a:pt x="252317" y="135922"/>
                    <a:pt x="247269" y="140875"/>
                    <a:pt x="241173" y="1408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59" name="그룹 58">
            <a:extLst>
              <a:ext uri="{FF2B5EF4-FFF2-40B4-BE49-F238E27FC236}">
                <a16:creationId xmlns:a16="http://schemas.microsoft.com/office/drawing/2014/main" id="{8404779F-F515-4950-BA85-A3822DAB5156}"/>
              </a:ext>
            </a:extLst>
          </p:cNvPr>
          <p:cNvGrpSpPr/>
          <p:nvPr/>
        </p:nvGrpSpPr>
        <p:grpSpPr>
          <a:xfrm>
            <a:off x="8962426" y="3124916"/>
            <a:ext cx="531118" cy="531114"/>
            <a:chOff x="752656" y="1562597"/>
            <a:chExt cx="390525" cy="390525"/>
          </a:xfrm>
          <a:solidFill>
            <a:schemeClr val="bg1"/>
          </a:solidFill>
        </p:grpSpPr>
        <p:sp>
          <p:nvSpPr>
            <p:cNvPr id="60" name="자유형: 도형 59">
              <a:extLst>
                <a:ext uri="{FF2B5EF4-FFF2-40B4-BE49-F238E27FC236}">
                  <a16:creationId xmlns:a16="http://schemas.microsoft.com/office/drawing/2014/main" id="{70C5A06B-94A9-4C69-BF3F-5CA648EC037B}"/>
                </a:ext>
              </a:extLst>
            </p:cNvPr>
            <p:cNvSpPr/>
            <p:nvPr/>
          </p:nvSpPr>
          <p:spPr>
            <a:xfrm>
              <a:off x="797621" y="1607153"/>
              <a:ext cx="209550" cy="161925"/>
            </a:xfrm>
            <a:custGeom>
              <a:avLst/>
              <a:gdLst>
                <a:gd name="connsiteX0" fmla="*/ 26568 w 209550"/>
                <a:gd name="connsiteY0" fmla="*/ 159925 h 161925"/>
                <a:gd name="connsiteX1" fmla="*/ 85528 w 209550"/>
                <a:gd name="connsiteY1" fmla="*/ 100965 h 161925"/>
                <a:gd name="connsiteX2" fmla="*/ 102292 w 209550"/>
                <a:gd name="connsiteY2" fmla="*/ 117729 h 161925"/>
                <a:gd name="connsiteX3" fmla="*/ 113437 w 209550"/>
                <a:gd name="connsiteY3" fmla="*/ 117729 h 161925"/>
                <a:gd name="connsiteX4" fmla="*/ 185922 w 209550"/>
                <a:gd name="connsiteY4" fmla="*/ 45244 h 161925"/>
                <a:gd name="connsiteX5" fmla="*/ 185922 w 209550"/>
                <a:gd name="connsiteY5" fmla="*/ 64770 h 161925"/>
                <a:gd name="connsiteX6" fmla="*/ 189065 w 209550"/>
                <a:gd name="connsiteY6" fmla="*/ 71152 h 161925"/>
                <a:gd name="connsiteX7" fmla="*/ 208210 w 209550"/>
                <a:gd name="connsiteY7" fmla="*/ 62865 h 161925"/>
                <a:gd name="connsiteX8" fmla="*/ 208210 w 209550"/>
                <a:gd name="connsiteY8" fmla="*/ 18288 h 161925"/>
                <a:gd name="connsiteX9" fmla="*/ 197066 w 209550"/>
                <a:gd name="connsiteY9" fmla="*/ 7144 h 161925"/>
                <a:gd name="connsiteX10" fmla="*/ 150584 w 209550"/>
                <a:gd name="connsiteY10" fmla="*/ 7144 h 161925"/>
                <a:gd name="connsiteX11" fmla="*/ 144202 w 209550"/>
                <a:gd name="connsiteY11" fmla="*/ 10287 h 161925"/>
                <a:gd name="connsiteX12" fmla="*/ 152489 w 209550"/>
                <a:gd name="connsiteY12" fmla="*/ 29432 h 161925"/>
                <a:gd name="connsiteX13" fmla="*/ 170205 w 209550"/>
                <a:gd name="connsiteY13" fmla="*/ 29432 h 161925"/>
                <a:gd name="connsiteX14" fmla="*/ 107912 w 209550"/>
                <a:gd name="connsiteY14" fmla="*/ 91726 h 161925"/>
                <a:gd name="connsiteX15" fmla="*/ 91148 w 209550"/>
                <a:gd name="connsiteY15" fmla="*/ 74962 h 161925"/>
                <a:gd name="connsiteX16" fmla="*/ 80004 w 209550"/>
                <a:gd name="connsiteY16" fmla="*/ 74962 h 161925"/>
                <a:gd name="connsiteX17" fmla="*/ 9519 w 209550"/>
                <a:gd name="connsiteY17" fmla="*/ 145447 h 161925"/>
                <a:gd name="connsiteX18" fmla="*/ 7233 w 209550"/>
                <a:gd name="connsiteY18" fmla="*/ 152209 h 161925"/>
                <a:gd name="connsiteX19" fmla="*/ 26568 w 209550"/>
                <a:gd name="connsiteY19" fmla="*/ 159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9550" h="161925">
                  <a:moveTo>
                    <a:pt x="26568" y="159925"/>
                  </a:moveTo>
                  <a:lnTo>
                    <a:pt x="85528" y="100965"/>
                  </a:lnTo>
                  <a:lnTo>
                    <a:pt x="102292" y="117729"/>
                  </a:lnTo>
                  <a:cubicBezTo>
                    <a:pt x="105340" y="120777"/>
                    <a:pt x="110388" y="120777"/>
                    <a:pt x="113437" y="117729"/>
                  </a:cubicBezTo>
                  <a:lnTo>
                    <a:pt x="185922" y="45244"/>
                  </a:lnTo>
                  <a:lnTo>
                    <a:pt x="185922" y="64770"/>
                  </a:lnTo>
                  <a:cubicBezTo>
                    <a:pt x="185922" y="67246"/>
                    <a:pt x="187065" y="69723"/>
                    <a:pt x="189065" y="71152"/>
                  </a:cubicBezTo>
                  <a:cubicBezTo>
                    <a:pt x="198209" y="77915"/>
                    <a:pt x="208210" y="71533"/>
                    <a:pt x="208210" y="62865"/>
                  </a:cubicBezTo>
                  <a:lnTo>
                    <a:pt x="208210" y="18288"/>
                  </a:lnTo>
                  <a:cubicBezTo>
                    <a:pt x="208210" y="12097"/>
                    <a:pt x="203162" y="7144"/>
                    <a:pt x="197066" y="7144"/>
                  </a:cubicBezTo>
                  <a:lnTo>
                    <a:pt x="150584" y="7144"/>
                  </a:lnTo>
                  <a:cubicBezTo>
                    <a:pt x="148107" y="7144"/>
                    <a:pt x="145631" y="8287"/>
                    <a:pt x="144202" y="10287"/>
                  </a:cubicBezTo>
                  <a:cubicBezTo>
                    <a:pt x="137439" y="19431"/>
                    <a:pt x="143821" y="29432"/>
                    <a:pt x="152489" y="29432"/>
                  </a:cubicBezTo>
                  <a:lnTo>
                    <a:pt x="170205" y="29432"/>
                  </a:lnTo>
                  <a:lnTo>
                    <a:pt x="107912" y="91726"/>
                  </a:lnTo>
                  <a:lnTo>
                    <a:pt x="91148" y="74962"/>
                  </a:lnTo>
                  <a:cubicBezTo>
                    <a:pt x="88100" y="71914"/>
                    <a:pt x="83052" y="71914"/>
                    <a:pt x="80004" y="74962"/>
                  </a:cubicBezTo>
                  <a:lnTo>
                    <a:pt x="9519" y="145447"/>
                  </a:lnTo>
                  <a:cubicBezTo>
                    <a:pt x="7709" y="147256"/>
                    <a:pt x="6852" y="149733"/>
                    <a:pt x="7233" y="152209"/>
                  </a:cubicBezTo>
                  <a:cubicBezTo>
                    <a:pt x="8852" y="163544"/>
                    <a:pt x="20377" y="166116"/>
                    <a:pt x="26568" y="159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61" name="자유형: 도형 60">
              <a:extLst>
                <a:ext uri="{FF2B5EF4-FFF2-40B4-BE49-F238E27FC236}">
                  <a16:creationId xmlns:a16="http://schemas.microsoft.com/office/drawing/2014/main" id="{F3B8F470-5BAA-421C-8B33-B7CDE01041DC}"/>
                </a:ext>
              </a:extLst>
            </p:cNvPr>
            <p:cNvSpPr/>
            <p:nvPr/>
          </p:nvSpPr>
          <p:spPr>
            <a:xfrm>
              <a:off x="797995" y="1807749"/>
              <a:ext cx="95250" cy="104775"/>
            </a:xfrm>
            <a:custGeom>
              <a:avLst/>
              <a:gdLst>
                <a:gd name="connsiteX0" fmla="*/ 18288 w 95250"/>
                <a:gd name="connsiteY0" fmla="*/ 97822 h 104775"/>
                <a:gd name="connsiteX1" fmla="*/ 85154 w 95250"/>
                <a:gd name="connsiteY1" fmla="*/ 97822 h 104775"/>
                <a:gd name="connsiteX2" fmla="*/ 96298 w 95250"/>
                <a:gd name="connsiteY2" fmla="*/ 86677 h 104775"/>
                <a:gd name="connsiteX3" fmla="*/ 96298 w 95250"/>
                <a:gd name="connsiteY3" fmla="*/ 18288 h 104775"/>
                <a:gd name="connsiteX4" fmla="*/ 85154 w 95250"/>
                <a:gd name="connsiteY4" fmla="*/ 7144 h 104775"/>
                <a:gd name="connsiteX5" fmla="*/ 18288 w 95250"/>
                <a:gd name="connsiteY5" fmla="*/ 7144 h 104775"/>
                <a:gd name="connsiteX6" fmla="*/ 7144 w 95250"/>
                <a:gd name="connsiteY6" fmla="*/ 18288 h 104775"/>
                <a:gd name="connsiteX7" fmla="*/ 7144 w 95250"/>
                <a:gd name="connsiteY7" fmla="*/ 86677 h 104775"/>
                <a:gd name="connsiteX8" fmla="*/ 18288 w 95250"/>
                <a:gd name="connsiteY8" fmla="*/ 97822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04775">
                  <a:moveTo>
                    <a:pt x="18288" y="97822"/>
                  </a:moveTo>
                  <a:lnTo>
                    <a:pt x="85154" y="97822"/>
                  </a:lnTo>
                  <a:cubicBezTo>
                    <a:pt x="91345" y="97822"/>
                    <a:pt x="96298" y="92869"/>
                    <a:pt x="96298" y="86677"/>
                  </a:cubicBezTo>
                  <a:lnTo>
                    <a:pt x="96298" y="18288"/>
                  </a:lnTo>
                  <a:cubicBezTo>
                    <a:pt x="96298" y="12097"/>
                    <a:pt x="91345" y="7144"/>
                    <a:pt x="85154" y="7144"/>
                  </a:cubicBez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86677"/>
                  </a:lnTo>
                  <a:cubicBezTo>
                    <a:pt x="7144" y="92773"/>
                    <a:pt x="12097" y="97822"/>
                    <a:pt x="18288" y="978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62" name="자유형: 도형 61">
              <a:extLst>
                <a:ext uri="{FF2B5EF4-FFF2-40B4-BE49-F238E27FC236}">
                  <a16:creationId xmlns:a16="http://schemas.microsoft.com/office/drawing/2014/main" id="{CD68285C-9183-49E8-921D-D1C959231ABF}"/>
                </a:ext>
              </a:extLst>
            </p:cNvPr>
            <p:cNvSpPr/>
            <p:nvPr/>
          </p:nvSpPr>
          <p:spPr>
            <a:xfrm>
              <a:off x="909438" y="1740884"/>
              <a:ext cx="95250" cy="171450"/>
            </a:xfrm>
            <a:custGeom>
              <a:avLst/>
              <a:gdLst>
                <a:gd name="connsiteX0" fmla="*/ 85153 w 95250"/>
                <a:gd name="connsiteY0" fmla="*/ 7144 h 171450"/>
                <a:gd name="connsiteX1" fmla="*/ 18288 w 95250"/>
                <a:gd name="connsiteY1" fmla="*/ 7144 h 171450"/>
                <a:gd name="connsiteX2" fmla="*/ 7144 w 95250"/>
                <a:gd name="connsiteY2" fmla="*/ 18288 h 171450"/>
                <a:gd name="connsiteX3" fmla="*/ 7144 w 95250"/>
                <a:gd name="connsiteY3" fmla="*/ 153543 h 171450"/>
                <a:gd name="connsiteX4" fmla="*/ 18288 w 95250"/>
                <a:gd name="connsiteY4" fmla="*/ 164687 h 171450"/>
                <a:gd name="connsiteX5" fmla="*/ 85153 w 95250"/>
                <a:gd name="connsiteY5" fmla="*/ 164687 h 171450"/>
                <a:gd name="connsiteX6" fmla="*/ 96298 w 95250"/>
                <a:gd name="connsiteY6" fmla="*/ 153543 h 171450"/>
                <a:gd name="connsiteX7" fmla="*/ 96298 w 95250"/>
                <a:gd name="connsiteY7" fmla="*/ 18288 h 171450"/>
                <a:gd name="connsiteX8" fmla="*/ 85153 w 95250"/>
                <a:gd name="connsiteY8" fmla="*/ 7144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71450">
                  <a:moveTo>
                    <a:pt x="85153" y="7144"/>
                  </a:move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153543"/>
                  </a:lnTo>
                  <a:cubicBezTo>
                    <a:pt x="7144" y="159734"/>
                    <a:pt x="12097" y="164687"/>
                    <a:pt x="18288" y="164687"/>
                  </a:cubicBezTo>
                  <a:lnTo>
                    <a:pt x="85153" y="164687"/>
                  </a:lnTo>
                  <a:cubicBezTo>
                    <a:pt x="91345" y="164687"/>
                    <a:pt x="96298" y="159734"/>
                    <a:pt x="96298" y="153543"/>
                  </a:cubicBezTo>
                  <a:lnTo>
                    <a:pt x="96298" y="18288"/>
                  </a:lnTo>
                  <a:cubicBezTo>
                    <a:pt x="96298" y="12192"/>
                    <a:pt x="91345" y="7144"/>
                    <a:pt x="851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63" name="자유형: 도형 62">
              <a:extLst>
                <a:ext uri="{FF2B5EF4-FFF2-40B4-BE49-F238E27FC236}">
                  <a16:creationId xmlns:a16="http://schemas.microsoft.com/office/drawing/2014/main" id="{178BFE38-8963-4415-AF6C-D719140D6D88}"/>
                </a:ext>
              </a:extLst>
            </p:cNvPr>
            <p:cNvSpPr/>
            <p:nvPr/>
          </p:nvSpPr>
          <p:spPr>
            <a:xfrm>
              <a:off x="998589" y="1607534"/>
              <a:ext cx="142875" cy="304800"/>
            </a:xfrm>
            <a:custGeom>
              <a:avLst/>
              <a:gdLst>
                <a:gd name="connsiteX0" fmla="*/ 18291 w 142875"/>
                <a:gd name="connsiteY0" fmla="*/ 118205 h 304800"/>
                <a:gd name="connsiteX1" fmla="*/ 29435 w 142875"/>
                <a:gd name="connsiteY1" fmla="*/ 118205 h 304800"/>
                <a:gd name="connsiteX2" fmla="*/ 29435 w 142875"/>
                <a:gd name="connsiteY2" fmla="*/ 286893 h 304800"/>
                <a:gd name="connsiteX3" fmla="*/ 40580 w 142875"/>
                <a:gd name="connsiteY3" fmla="*/ 298037 h 304800"/>
                <a:gd name="connsiteX4" fmla="*/ 108207 w 142875"/>
                <a:gd name="connsiteY4" fmla="*/ 298037 h 304800"/>
                <a:gd name="connsiteX5" fmla="*/ 119352 w 142875"/>
                <a:gd name="connsiteY5" fmla="*/ 286893 h 304800"/>
                <a:gd name="connsiteX6" fmla="*/ 119352 w 142875"/>
                <a:gd name="connsiteY6" fmla="*/ 118205 h 304800"/>
                <a:gd name="connsiteX7" fmla="*/ 130496 w 142875"/>
                <a:gd name="connsiteY7" fmla="*/ 118205 h 304800"/>
                <a:gd name="connsiteX8" fmla="*/ 140211 w 142875"/>
                <a:gd name="connsiteY8" fmla="*/ 112490 h 304800"/>
                <a:gd name="connsiteX9" fmla="*/ 139926 w 142875"/>
                <a:gd name="connsiteY9" fmla="*/ 101156 h 304800"/>
                <a:gd name="connsiteX10" fmla="*/ 83442 w 142875"/>
                <a:gd name="connsiteY10" fmla="*/ 12002 h 304800"/>
                <a:gd name="connsiteX11" fmla="*/ 64583 w 142875"/>
                <a:gd name="connsiteY11" fmla="*/ 12002 h 304800"/>
                <a:gd name="connsiteX12" fmla="*/ 8861 w 142875"/>
                <a:gd name="connsiteY12" fmla="*/ 101156 h 304800"/>
                <a:gd name="connsiteX13" fmla="*/ 8576 w 142875"/>
                <a:gd name="connsiteY13" fmla="*/ 112490 h 304800"/>
                <a:gd name="connsiteX14" fmla="*/ 18291 w 142875"/>
                <a:gd name="connsiteY14" fmla="*/ 118205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2875" h="304800">
                  <a:moveTo>
                    <a:pt x="18291" y="118205"/>
                  </a:moveTo>
                  <a:lnTo>
                    <a:pt x="29435" y="118205"/>
                  </a:lnTo>
                  <a:lnTo>
                    <a:pt x="29435" y="286893"/>
                  </a:lnTo>
                  <a:cubicBezTo>
                    <a:pt x="29435" y="293084"/>
                    <a:pt x="34388" y="298037"/>
                    <a:pt x="40580" y="298037"/>
                  </a:cubicBezTo>
                  <a:lnTo>
                    <a:pt x="108207" y="298037"/>
                  </a:lnTo>
                  <a:cubicBezTo>
                    <a:pt x="114398" y="298037"/>
                    <a:pt x="119352" y="293084"/>
                    <a:pt x="119352" y="286893"/>
                  </a:cubicBezTo>
                  <a:lnTo>
                    <a:pt x="119352" y="118205"/>
                  </a:lnTo>
                  <a:lnTo>
                    <a:pt x="130496" y="118205"/>
                  </a:lnTo>
                  <a:cubicBezTo>
                    <a:pt x="134591" y="118205"/>
                    <a:pt x="138306" y="116014"/>
                    <a:pt x="140211" y="112490"/>
                  </a:cubicBezTo>
                  <a:cubicBezTo>
                    <a:pt x="142212" y="108966"/>
                    <a:pt x="142021" y="104585"/>
                    <a:pt x="139926" y="101156"/>
                  </a:cubicBezTo>
                  <a:lnTo>
                    <a:pt x="83442" y="12002"/>
                  </a:lnTo>
                  <a:cubicBezTo>
                    <a:pt x="79346" y="5524"/>
                    <a:pt x="68583" y="5524"/>
                    <a:pt x="64583" y="12002"/>
                  </a:cubicBezTo>
                  <a:lnTo>
                    <a:pt x="8861" y="101156"/>
                  </a:lnTo>
                  <a:cubicBezTo>
                    <a:pt x="6671" y="104585"/>
                    <a:pt x="6575" y="108966"/>
                    <a:pt x="8576" y="112490"/>
                  </a:cubicBezTo>
                  <a:cubicBezTo>
                    <a:pt x="10481" y="116014"/>
                    <a:pt x="14291" y="118205"/>
                    <a:pt x="18291" y="1182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64" name="자유형: 도형 63">
              <a:extLst>
                <a:ext uri="{FF2B5EF4-FFF2-40B4-BE49-F238E27FC236}">
                  <a16:creationId xmlns:a16="http://schemas.microsoft.com/office/drawing/2014/main" id="{01523BDC-5164-42F8-969E-B4ADEC817AFE}"/>
                </a:ext>
              </a:extLst>
            </p:cNvPr>
            <p:cNvSpPr/>
            <p:nvPr/>
          </p:nvSpPr>
          <p:spPr>
            <a:xfrm>
              <a:off x="752656" y="1562597"/>
              <a:ext cx="390525" cy="390525"/>
            </a:xfrm>
            <a:custGeom>
              <a:avLst/>
              <a:gdLst>
                <a:gd name="connsiteX0" fmla="*/ 376142 w 390525"/>
                <a:gd name="connsiteY0" fmla="*/ 365262 h 390525"/>
                <a:gd name="connsiteX1" fmla="*/ 29432 w 390525"/>
                <a:gd name="connsiteY1" fmla="*/ 365262 h 390525"/>
                <a:gd name="connsiteX2" fmla="*/ 29432 w 390525"/>
                <a:gd name="connsiteY2" fmla="*/ 18552 h 390525"/>
                <a:gd name="connsiteX3" fmla="*/ 19526 w 390525"/>
                <a:gd name="connsiteY3" fmla="*/ 7218 h 390525"/>
                <a:gd name="connsiteX4" fmla="*/ 7144 w 390525"/>
                <a:gd name="connsiteY4" fmla="*/ 18267 h 390525"/>
                <a:gd name="connsiteX5" fmla="*/ 7144 w 390525"/>
                <a:gd name="connsiteY5" fmla="*/ 376407 h 390525"/>
                <a:gd name="connsiteX6" fmla="*/ 18288 w 390525"/>
                <a:gd name="connsiteY6" fmla="*/ 387551 h 390525"/>
                <a:gd name="connsiteX7" fmla="*/ 376428 w 390525"/>
                <a:gd name="connsiteY7" fmla="*/ 387551 h 390525"/>
                <a:gd name="connsiteX8" fmla="*/ 387477 w 390525"/>
                <a:gd name="connsiteY8" fmla="*/ 375168 h 390525"/>
                <a:gd name="connsiteX9" fmla="*/ 376142 w 390525"/>
                <a:gd name="connsiteY9" fmla="*/ 365262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525" h="390525">
                  <a:moveTo>
                    <a:pt x="376142" y="365262"/>
                  </a:moveTo>
                  <a:lnTo>
                    <a:pt x="29432" y="365262"/>
                  </a:lnTo>
                  <a:lnTo>
                    <a:pt x="29432" y="18552"/>
                  </a:lnTo>
                  <a:cubicBezTo>
                    <a:pt x="29432" y="12837"/>
                    <a:pt x="25241" y="7789"/>
                    <a:pt x="19526" y="7218"/>
                  </a:cubicBezTo>
                  <a:cubicBezTo>
                    <a:pt x="12764" y="6456"/>
                    <a:pt x="7144" y="11694"/>
                    <a:pt x="7144" y="18267"/>
                  </a:cubicBezTo>
                  <a:lnTo>
                    <a:pt x="7144" y="376407"/>
                  </a:lnTo>
                  <a:cubicBezTo>
                    <a:pt x="7144" y="382598"/>
                    <a:pt x="12097" y="387551"/>
                    <a:pt x="18288" y="387551"/>
                  </a:cubicBezTo>
                  <a:lnTo>
                    <a:pt x="376428" y="387551"/>
                  </a:lnTo>
                  <a:cubicBezTo>
                    <a:pt x="383000" y="387551"/>
                    <a:pt x="388239" y="381836"/>
                    <a:pt x="387477" y="375168"/>
                  </a:cubicBezTo>
                  <a:cubicBezTo>
                    <a:pt x="386906" y="369453"/>
                    <a:pt x="381857" y="365262"/>
                    <a:pt x="376142" y="3652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7340" y="170496"/>
            <a:ext cx="618801" cy="12221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92" y="29477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Модуль «Профориентация»</a:t>
            </a:r>
            <a:endParaRPr lang="ru-RU" sz="24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/>
          <a:srcRect t="27820"/>
          <a:stretch/>
        </p:blipFill>
        <p:spPr>
          <a:xfrm>
            <a:off x="1635338" y="630265"/>
            <a:ext cx="2606844" cy="25076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72670" y="781561"/>
            <a:ext cx="3847012" cy="28852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Рисунок 14" descr="5d09c669-93c9-4b88-82f7-3b63cdb1435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73004" y="3770381"/>
            <a:ext cx="2970412" cy="22278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Рисунок 15" descr="6ed211c3-7404-4b24-9681-b579d44cc7ff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51571" y="3330179"/>
            <a:ext cx="2001008" cy="26680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" name="Рисунок 16" descr="d4cdc460-9d3f-4dc6-91db-3a14cd361f3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66329" y="3783779"/>
            <a:ext cx="2970412" cy="22278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" name="Рисунок 17" descr="e0044254-9439-4969-8ac5-6d6570005fbe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7388" y="3330179"/>
            <a:ext cx="1997359" cy="26631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9" name="Прямоугольник 18"/>
          <p:cNvSpPr/>
          <p:nvPr/>
        </p:nvSpPr>
        <p:spPr>
          <a:xfrm>
            <a:off x="1341815" y="5977721"/>
            <a:ext cx="3111690" cy="3952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u-RU" dirty="0" smtClean="0">
                <a:solidFill>
                  <a:srgbClr val="577D58"/>
                </a:solidFill>
                <a:latin typeface="+mj-lt"/>
              </a:rPr>
              <a:t>Профессия пожарный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040144" y="5977721"/>
            <a:ext cx="3545793" cy="3952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u-RU" dirty="0" smtClean="0">
                <a:solidFill>
                  <a:srgbClr val="577D58"/>
                </a:solidFill>
                <a:latin typeface="+mj-lt"/>
              </a:rPr>
              <a:t>Профессия полицейский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9728160" y="2128088"/>
            <a:ext cx="2132663" cy="5587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u-RU" sz="1400" dirty="0" smtClean="0">
                <a:solidFill>
                  <a:srgbClr val="577D58"/>
                </a:solidFill>
                <a:latin typeface="+mj-lt"/>
              </a:rPr>
              <a:t>Экскурсия в </a:t>
            </a:r>
          </a:p>
          <a:p>
            <a:pPr algn="ctr"/>
            <a:r>
              <a:rPr lang="ru-RU" sz="1400" dirty="0" smtClean="0">
                <a:solidFill>
                  <a:srgbClr val="577D58"/>
                </a:solidFill>
                <a:latin typeface="+mj-lt"/>
              </a:rPr>
              <a:t>отделение полиции</a:t>
            </a:r>
          </a:p>
        </p:txBody>
      </p:sp>
    </p:spTree>
    <p:extLst>
      <p:ext uri="{BB962C8B-B14F-4D97-AF65-F5344CB8AC3E}">
        <p14:creationId xmlns:p14="http://schemas.microsoft.com/office/powerpoint/2010/main" val="424838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01A5185-63D0-4A8C-A249-BDD71C42AE54}"/>
              </a:ext>
            </a:extLst>
          </p:cNvPr>
          <p:cNvSpPr txBox="1"/>
          <p:nvPr/>
        </p:nvSpPr>
        <p:spPr>
          <a:xfrm>
            <a:off x="1150157" y="108277"/>
            <a:ext cx="100477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4000" b="1">
                <a:latin typeface="+mj-lt"/>
                <a:cs typeface="Arial" panose="020B0604020202020204" pitchFamily="34" charset="0"/>
              </a:defRPr>
            </a:lvl1pPr>
          </a:lstStyle>
          <a:p>
            <a:pPr algn="ctr"/>
            <a:r>
              <a:rPr lang="ru-RU" altLang="ko-KR" sz="7200" b="0" dirty="0" smtClean="0">
                <a:solidFill>
                  <a:schemeClr val="accent1">
                    <a:lumMod val="75000"/>
                  </a:schemeClr>
                </a:solidFill>
              </a:rPr>
              <a:t>Мы любим </a:t>
            </a:r>
            <a:r>
              <a:rPr lang="ru-RU" altLang="ko-KR" sz="7200" b="0" dirty="0" smtClean="0">
                <a:solidFill>
                  <a:srgbClr val="FF0000"/>
                </a:solidFill>
              </a:rPr>
              <a:t>Ю</a:t>
            </a:r>
            <a:r>
              <a:rPr lang="ru-RU" altLang="ko-KR" sz="7200" b="0" dirty="0" smtClean="0">
                <a:solidFill>
                  <a:srgbClr val="FFC000"/>
                </a:solidFill>
              </a:rPr>
              <a:t>Н</a:t>
            </a:r>
            <a:r>
              <a:rPr lang="ru-RU" altLang="ko-KR" sz="7200" b="0" dirty="0" smtClean="0">
                <a:solidFill>
                  <a:schemeClr val="accent6">
                    <a:lumMod val="75000"/>
                  </a:schemeClr>
                </a:solidFill>
              </a:rPr>
              <a:t>И</a:t>
            </a:r>
            <a:r>
              <a:rPr lang="ru-RU" altLang="ko-KR" sz="7200" b="0" dirty="0" smtClean="0">
                <a:solidFill>
                  <a:srgbClr val="00B0F0"/>
                </a:solidFill>
              </a:rPr>
              <a:t>О</a:t>
            </a:r>
            <a:r>
              <a:rPr lang="ru-RU" altLang="ko-KR" sz="7200" b="0" dirty="0" smtClean="0">
                <a:solidFill>
                  <a:srgbClr val="7030A0"/>
                </a:solidFill>
              </a:rPr>
              <a:t>Р  </a:t>
            </a:r>
            <a:r>
              <a:rPr lang="ru-RU" altLang="ko-KR" sz="7200" b="0" dirty="0" smtClean="0">
                <a:solidFill>
                  <a:srgbClr val="FF0000"/>
                </a:solidFill>
              </a:rPr>
              <a:t>!</a:t>
            </a:r>
            <a:endParaRPr lang="en-US" altLang="ko-KR" sz="7200" b="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25703" y="1526488"/>
            <a:ext cx="5096675" cy="38225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90762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그룹 38">
            <a:extLst>
              <a:ext uri="{FF2B5EF4-FFF2-40B4-BE49-F238E27FC236}">
                <a16:creationId xmlns:a16="http://schemas.microsoft.com/office/drawing/2014/main" id="{EA211800-6CA6-4AB3-8CBF-622FD34F6D90}"/>
              </a:ext>
            </a:extLst>
          </p:cNvPr>
          <p:cNvGrpSpPr/>
          <p:nvPr/>
        </p:nvGrpSpPr>
        <p:grpSpPr>
          <a:xfrm>
            <a:off x="2750783" y="3122713"/>
            <a:ext cx="401576" cy="535520"/>
            <a:chOff x="3471472" y="902398"/>
            <a:chExt cx="295275" cy="393763"/>
          </a:xfrm>
          <a:solidFill>
            <a:schemeClr val="bg1"/>
          </a:solidFill>
        </p:grpSpPr>
        <p:sp>
          <p:nvSpPr>
            <p:cNvPr id="40" name="자유형: 도형 39">
              <a:extLst>
                <a:ext uri="{FF2B5EF4-FFF2-40B4-BE49-F238E27FC236}">
                  <a16:creationId xmlns:a16="http://schemas.microsoft.com/office/drawing/2014/main" id="{04DCB058-AB82-44D1-965E-42D7986CA3D1}"/>
                </a:ext>
              </a:extLst>
            </p:cNvPr>
            <p:cNvSpPr/>
            <p:nvPr/>
          </p:nvSpPr>
          <p:spPr>
            <a:xfrm>
              <a:off x="3549482" y="902398"/>
              <a:ext cx="142875" cy="76200"/>
            </a:xfrm>
            <a:custGeom>
              <a:avLst/>
              <a:gdLst>
                <a:gd name="connsiteX0" fmla="*/ 107442 w 142875"/>
                <a:gd name="connsiteY0" fmla="*/ 7144 h 76200"/>
                <a:gd name="connsiteX1" fmla="*/ 40577 w 142875"/>
                <a:gd name="connsiteY1" fmla="*/ 7144 h 76200"/>
                <a:gd name="connsiteX2" fmla="*/ 7144 w 142875"/>
                <a:gd name="connsiteY2" fmla="*/ 40577 h 76200"/>
                <a:gd name="connsiteX3" fmla="*/ 40577 w 142875"/>
                <a:gd name="connsiteY3" fmla="*/ 74009 h 76200"/>
                <a:gd name="connsiteX4" fmla="*/ 107442 w 142875"/>
                <a:gd name="connsiteY4" fmla="*/ 74009 h 76200"/>
                <a:gd name="connsiteX5" fmla="*/ 140875 w 142875"/>
                <a:gd name="connsiteY5" fmla="*/ 40577 h 76200"/>
                <a:gd name="connsiteX6" fmla="*/ 107442 w 142875"/>
                <a:gd name="connsiteY6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76200">
                  <a:moveTo>
                    <a:pt x="107442" y="7144"/>
                  </a:move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7" y="74009"/>
                  </a:cubicBezTo>
                  <a:lnTo>
                    <a:pt x="107442" y="74009"/>
                  </a:lnTo>
                  <a:cubicBezTo>
                    <a:pt x="125921" y="74009"/>
                    <a:pt x="140875" y="59055"/>
                    <a:pt x="140875" y="40577"/>
                  </a:cubicBezTo>
                  <a:cubicBezTo>
                    <a:pt x="140875" y="22098"/>
                    <a:pt x="125825" y="7144"/>
                    <a:pt x="10744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자유형: 도형 40">
              <a:extLst>
                <a:ext uri="{FF2B5EF4-FFF2-40B4-BE49-F238E27FC236}">
                  <a16:creationId xmlns:a16="http://schemas.microsoft.com/office/drawing/2014/main" id="{3553568A-5DB9-45DE-BF61-99ECDA6A00C4}"/>
                </a:ext>
              </a:extLst>
            </p:cNvPr>
            <p:cNvSpPr/>
            <p:nvPr/>
          </p:nvSpPr>
          <p:spPr>
            <a:xfrm>
              <a:off x="3471472" y="924686"/>
              <a:ext cx="295275" cy="371475"/>
            </a:xfrm>
            <a:custGeom>
              <a:avLst/>
              <a:gdLst>
                <a:gd name="connsiteX0" fmla="*/ 263462 w 295275"/>
                <a:gd name="connsiteY0" fmla="*/ 7144 h 371475"/>
                <a:gd name="connsiteX1" fmla="*/ 240030 w 295275"/>
                <a:gd name="connsiteY1" fmla="*/ 7144 h 371475"/>
                <a:gd name="connsiteX2" fmla="*/ 241173 w 295275"/>
                <a:gd name="connsiteY2" fmla="*/ 18288 h 371475"/>
                <a:gd name="connsiteX3" fmla="*/ 185452 w 295275"/>
                <a:gd name="connsiteY3" fmla="*/ 74009 h 371475"/>
                <a:gd name="connsiteX4" fmla="*/ 118586 w 295275"/>
                <a:gd name="connsiteY4" fmla="*/ 74009 h 371475"/>
                <a:gd name="connsiteX5" fmla="*/ 62865 w 295275"/>
                <a:gd name="connsiteY5" fmla="*/ 18288 h 371475"/>
                <a:gd name="connsiteX6" fmla="*/ 64008 w 295275"/>
                <a:gd name="connsiteY6" fmla="*/ 7144 h 371475"/>
                <a:gd name="connsiteX7" fmla="*/ 40577 w 295275"/>
                <a:gd name="connsiteY7" fmla="*/ 7144 h 371475"/>
                <a:gd name="connsiteX8" fmla="*/ 7144 w 295275"/>
                <a:gd name="connsiteY8" fmla="*/ 40577 h 371475"/>
                <a:gd name="connsiteX9" fmla="*/ 7144 w 295275"/>
                <a:gd name="connsiteY9" fmla="*/ 331851 h 371475"/>
                <a:gd name="connsiteX10" fmla="*/ 40577 w 295275"/>
                <a:gd name="connsiteY10" fmla="*/ 365284 h 371475"/>
                <a:gd name="connsiteX11" fmla="*/ 263462 w 295275"/>
                <a:gd name="connsiteY11" fmla="*/ 365284 h 371475"/>
                <a:gd name="connsiteX12" fmla="*/ 296894 w 295275"/>
                <a:gd name="connsiteY12" fmla="*/ 331851 h 371475"/>
                <a:gd name="connsiteX13" fmla="*/ 296894 w 295275"/>
                <a:gd name="connsiteY13" fmla="*/ 40577 h 371475"/>
                <a:gd name="connsiteX14" fmla="*/ 263462 w 295275"/>
                <a:gd name="connsiteY14" fmla="*/ 7144 h 371475"/>
                <a:gd name="connsiteX15" fmla="*/ 115253 w 295275"/>
                <a:gd name="connsiteY15" fmla="*/ 295085 h 371475"/>
                <a:gd name="connsiteX16" fmla="*/ 81820 w 295275"/>
                <a:gd name="connsiteY16" fmla="*/ 328517 h 371475"/>
                <a:gd name="connsiteX17" fmla="*/ 66104 w 295275"/>
                <a:gd name="connsiteY17" fmla="*/ 328517 h 371475"/>
                <a:gd name="connsiteX18" fmla="*/ 54959 w 295275"/>
                <a:gd name="connsiteY18" fmla="*/ 317373 h 371475"/>
                <a:gd name="connsiteX19" fmla="*/ 54959 w 295275"/>
                <a:gd name="connsiteY19" fmla="*/ 301657 h 371475"/>
                <a:gd name="connsiteX20" fmla="*/ 70676 w 295275"/>
                <a:gd name="connsiteY20" fmla="*/ 301657 h 371475"/>
                <a:gd name="connsiteX21" fmla="*/ 73914 w 295275"/>
                <a:gd name="connsiteY21" fmla="*/ 304895 h 371475"/>
                <a:gd name="connsiteX22" fmla="*/ 99441 w 295275"/>
                <a:gd name="connsiteY22" fmla="*/ 279368 h 371475"/>
                <a:gd name="connsiteX23" fmla="*/ 115157 w 295275"/>
                <a:gd name="connsiteY23" fmla="*/ 279368 h 371475"/>
                <a:gd name="connsiteX24" fmla="*/ 115253 w 295275"/>
                <a:gd name="connsiteY24" fmla="*/ 295085 h 371475"/>
                <a:gd name="connsiteX25" fmla="*/ 115253 w 295275"/>
                <a:gd name="connsiteY25" fmla="*/ 205264 h 371475"/>
                <a:gd name="connsiteX26" fmla="*/ 81820 w 295275"/>
                <a:gd name="connsiteY26" fmla="*/ 238697 h 371475"/>
                <a:gd name="connsiteX27" fmla="*/ 66104 w 295275"/>
                <a:gd name="connsiteY27" fmla="*/ 238697 h 371475"/>
                <a:gd name="connsiteX28" fmla="*/ 54959 w 295275"/>
                <a:gd name="connsiteY28" fmla="*/ 227552 h 371475"/>
                <a:gd name="connsiteX29" fmla="*/ 54959 w 295275"/>
                <a:gd name="connsiteY29" fmla="*/ 211836 h 371475"/>
                <a:gd name="connsiteX30" fmla="*/ 70676 w 295275"/>
                <a:gd name="connsiteY30" fmla="*/ 211836 h 371475"/>
                <a:gd name="connsiteX31" fmla="*/ 73914 w 295275"/>
                <a:gd name="connsiteY31" fmla="*/ 215075 h 371475"/>
                <a:gd name="connsiteX32" fmla="*/ 99441 w 295275"/>
                <a:gd name="connsiteY32" fmla="*/ 189548 h 371475"/>
                <a:gd name="connsiteX33" fmla="*/ 115157 w 295275"/>
                <a:gd name="connsiteY33" fmla="*/ 189548 h 371475"/>
                <a:gd name="connsiteX34" fmla="*/ 115253 w 295275"/>
                <a:gd name="connsiteY34" fmla="*/ 205264 h 371475"/>
                <a:gd name="connsiteX35" fmla="*/ 115253 w 295275"/>
                <a:gd name="connsiteY35" fmla="*/ 115348 h 371475"/>
                <a:gd name="connsiteX36" fmla="*/ 81820 w 295275"/>
                <a:gd name="connsiteY36" fmla="*/ 148781 h 371475"/>
                <a:gd name="connsiteX37" fmla="*/ 73914 w 295275"/>
                <a:gd name="connsiteY37" fmla="*/ 152019 h 371475"/>
                <a:gd name="connsiteX38" fmla="*/ 66008 w 295275"/>
                <a:gd name="connsiteY38" fmla="*/ 148781 h 371475"/>
                <a:gd name="connsiteX39" fmla="*/ 54864 w 295275"/>
                <a:gd name="connsiteY39" fmla="*/ 137636 h 371475"/>
                <a:gd name="connsiteX40" fmla="*/ 54864 w 295275"/>
                <a:gd name="connsiteY40" fmla="*/ 121920 h 371475"/>
                <a:gd name="connsiteX41" fmla="*/ 70580 w 295275"/>
                <a:gd name="connsiteY41" fmla="*/ 121920 h 371475"/>
                <a:gd name="connsiteX42" fmla="*/ 73819 w 295275"/>
                <a:gd name="connsiteY42" fmla="*/ 125159 h 371475"/>
                <a:gd name="connsiteX43" fmla="*/ 99346 w 295275"/>
                <a:gd name="connsiteY43" fmla="*/ 99632 h 371475"/>
                <a:gd name="connsiteX44" fmla="*/ 115062 w 295275"/>
                <a:gd name="connsiteY44" fmla="*/ 99632 h 371475"/>
                <a:gd name="connsiteX45" fmla="*/ 115253 w 295275"/>
                <a:gd name="connsiteY45" fmla="*/ 115348 h 371475"/>
                <a:gd name="connsiteX46" fmla="*/ 241173 w 295275"/>
                <a:gd name="connsiteY46" fmla="*/ 320707 h 371475"/>
                <a:gd name="connsiteX47" fmla="*/ 152019 w 295275"/>
                <a:gd name="connsiteY47" fmla="*/ 320707 h 371475"/>
                <a:gd name="connsiteX48" fmla="*/ 140875 w 295275"/>
                <a:gd name="connsiteY48" fmla="*/ 309563 h 371475"/>
                <a:gd name="connsiteX49" fmla="*/ 152019 w 295275"/>
                <a:gd name="connsiteY49" fmla="*/ 298418 h 371475"/>
                <a:gd name="connsiteX50" fmla="*/ 241173 w 295275"/>
                <a:gd name="connsiteY50" fmla="*/ 298418 h 371475"/>
                <a:gd name="connsiteX51" fmla="*/ 252317 w 295275"/>
                <a:gd name="connsiteY51" fmla="*/ 309563 h 371475"/>
                <a:gd name="connsiteX52" fmla="*/ 241173 w 295275"/>
                <a:gd name="connsiteY52" fmla="*/ 320707 h 371475"/>
                <a:gd name="connsiteX53" fmla="*/ 241173 w 295275"/>
                <a:gd name="connsiteY53" fmla="*/ 230791 h 371475"/>
                <a:gd name="connsiteX54" fmla="*/ 152019 w 295275"/>
                <a:gd name="connsiteY54" fmla="*/ 230791 h 371475"/>
                <a:gd name="connsiteX55" fmla="*/ 140875 w 295275"/>
                <a:gd name="connsiteY55" fmla="*/ 219647 h 371475"/>
                <a:gd name="connsiteX56" fmla="*/ 152019 w 295275"/>
                <a:gd name="connsiteY56" fmla="*/ 208502 h 371475"/>
                <a:gd name="connsiteX57" fmla="*/ 241173 w 295275"/>
                <a:gd name="connsiteY57" fmla="*/ 208502 h 371475"/>
                <a:gd name="connsiteX58" fmla="*/ 252317 w 295275"/>
                <a:gd name="connsiteY58" fmla="*/ 219647 h 371475"/>
                <a:gd name="connsiteX59" fmla="*/ 241173 w 295275"/>
                <a:gd name="connsiteY59" fmla="*/ 230791 h 371475"/>
                <a:gd name="connsiteX60" fmla="*/ 241173 w 295275"/>
                <a:gd name="connsiteY60" fmla="*/ 140875 h 371475"/>
                <a:gd name="connsiteX61" fmla="*/ 152019 w 295275"/>
                <a:gd name="connsiteY61" fmla="*/ 140875 h 371475"/>
                <a:gd name="connsiteX62" fmla="*/ 140875 w 295275"/>
                <a:gd name="connsiteY62" fmla="*/ 129731 h 371475"/>
                <a:gd name="connsiteX63" fmla="*/ 152019 w 295275"/>
                <a:gd name="connsiteY63" fmla="*/ 118586 h 371475"/>
                <a:gd name="connsiteX64" fmla="*/ 241173 w 295275"/>
                <a:gd name="connsiteY64" fmla="*/ 118586 h 371475"/>
                <a:gd name="connsiteX65" fmla="*/ 252317 w 295275"/>
                <a:gd name="connsiteY65" fmla="*/ 129731 h 371475"/>
                <a:gd name="connsiteX66" fmla="*/ 241173 w 295275"/>
                <a:gd name="connsiteY66" fmla="*/ 140875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95275" h="371475">
                  <a:moveTo>
                    <a:pt x="263462" y="7144"/>
                  </a:moveTo>
                  <a:lnTo>
                    <a:pt x="240030" y="7144"/>
                  </a:lnTo>
                  <a:cubicBezTo>
                    <a:pt x="240792" y="10763"/>
                    <a:pt x="241173" y="14478"/>
                    <a:pt x="241173" y="18288"/>
                  </a:cubicBezTo>
                  <a:cubicBezTo>
                    <a:pt x="241173" y="49054"/>
                    <a:pt x="216218" y="74009"/>
                    <a:pt x="185452" y="74009"/>
                  </a:cubicBezTo>
                  <a:lnTo>
                    <a:pt x="118586" y="74009"/>
                  </a:lnTo>
                  <a:cubicBezTo>
                    <a:pt x="87821" y="74009"/>
                    <a:pt x="62865" y="49054"/>
                    <a:pt x="62865" y="18288"/>
                  </a:cubicBezTo>
                  <a:cubicBezTo>
                    <a:pt x="62865" y="14478"/>
                    <a:pt x="63246" y="10763"/>
                    <a:pt x="64008" y="7144"/>
                  </a:cubicBez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lnTo>
                    <a:pt x="7144" y="331851"/>
                  </a:lnTo>
                  <a:cubicBezTo>
                    <a:pt x="7144" y="350330"/>
                    <a:pt x="22098" y="365284"/>
                    <a:pt x="40577" y="365284"/>
                  </a:cubicBezTo>
                  <a:lnTo>
                    <a:pt x="263462" y="365284"/>
                  </a:lnTo>
                  <a:cubicBezTo>
                    <a:pt x="281940" y="365284"/>
                    <a:pt x="296894" y="350330"/>
                    <a:pt x="296894" y="331851"/>
                  </a:cubicBezTo>
                  <a:lnTo>
                    <a:pt x="296894" y="40577"/>
                  </a:lnTo>
                  <a:cubicBezTo>
                    <a:pt x="296894" y="22098"/>
                    <a:pt x="281845" y="7144"/>
                    <a:pt x="263462" y="7144"/>
                  </a:cubicBezTo>
                  <a:close/>
                  <a:moveTo>
                    <a:pt x="115253" y="295085"/>
                  </a:moveTo>
                  <a:lnTo>
                    <a:pt x="81820" y="328517"/>
                  </a:lnTo>
                  <a:cubicBezTo>
                    <a:pt x="77438" y="332899"/>
                    <a:pt x="70390" y="332899"/>
                    <a:pt x="66104" y="328517"/>
                  </a:cubicBezTo>
                  <a:lnTo>
                    <a:pt x="54959" y="317373"/>
                  </a:lnTo>
                  <a:cubicBezTo>
                    <a:pt x="50578" y="312992"/>
                    <a:pt x="50578" y="305943"/>
                    <a:pt x="54959" y="301657"/>
                  </a:cubicBezTo>
                  <a:cubicBezTo>
                    <a:pt x="59341" y="297275"/>
                    <a:pt x="66389" y="297275"/>
                    <a:pt x="70676" y="301657"/>
                  </a:cubicBezTo>
                  <a:lnTo>
                    <a:pt x="73914" y="304895"/>
                  </a:lnTo>
                  <a:lnTo>
                    <a:pt x="99441" y="279368"/>
                  </a:lnTo>
                  <a:cubicBezTo>
                    <a:pt x="103822" y="274987"/>
                    <a:pt x="110871" y="274987"/>
                    <a:pt x="115157" y="279368"/>
                  </a:cubicBezTo>
                  <a:cubicBezTo>
                    <a:pt x="119634" y="283750"/>
                    <a:pt x="119634" y="290798"/>
                    <a:pt x="115253" y="295085"/>
                  </a:cubicBezTo>
                  <a:close/>
                  <a:moveTo>
                    <a:pt x="115253" y="205264"/>
                  </a:moveTo>
                  <a:lnTo>
                    <a:pt x="81820" y="238697"/>
                  </a:lnTo>
                  <a:cubicBezTo>
                    <a:pt x="77438" y="243078"/>
                    <a:pt x="70390" y="243078"/>
                    <a:pt x="66104" y="238697"/>
                  </a:cubicBezTo>
                  <a:lnTo>
                    <a:pt x="54959" y="227552"/>
                  </a:lnTo>
                  <a:cubicBezTo>
                    <a:pt x="50578" y="223171"/>
                    <a:pt x="50578" y="216122"/>
                    <a:pt x="54959" y="211836"/>
                  </a:cubicBezTo>
                  <a:cubicBezTo>
                    <a:pt x="59341" y="207455"/>
                    <a:pt x="66389" y="207455"/>
                    <a:pt x="70676" y="211836"/>
                  </a:cubicBezTo>
                  <a:lnTo>
                    <a:pt x="73914" y="215075"/>
                  </a:lnTo>
                  <a:lnTo>
                    <a:pt x="99441" y="189548"/>
                  </a:lnTo>
                  <a:cubicBezTo>
                    <a:pt x="103822" y="185166"/>
                    <a:pt x="110871" y="185166"/>
                    <a:pt x="115157" y="189548"/>
                  </a:cubicBezTo>
                  <a:cubicBezTo>
                    <a:pt x="119634" y="193834"/>
                    <a:pt x="119634" y="200882"/>
                    <a:pt x="115253" y="205264"/>
                  </a:cubicBezTo>
                  <a:close/>
                  <a:moveTo>
                    <a:pt x="115253" y="115348"/>
                  </a:moveTo>
                  <a:lnTo>
                    <a:pt x="81820" y="148781"/>
                  </a:lnTo>
                  <a:cubicBezTo>
                    <a:pt x="79629" y="150971"/>
                    <a:pt x="76771" y="152019"/>
                    <a:pt x="73914" y="152019"/>
                  </a:cubicBezTo>
                  <a:cubicBezTo>
                    <a:pt x="71056" y="152019"/>
                    <a:pt x="68199" y="150971"/>
                    <a:pt x="66008" y="148781"/>
                  </a:cubicBezTo>
                  <a:lnTo>
                    <a:pt x="54864" y="137636"/>
                  </a:lnTo>
                  <a:cubicBezTo>
                    <a:pt x="50483" y="133255"/>
                    <a:pt x="50483" y="126206"/>
                    <a:pt x="54864" y="121920"/>
                  </a:cubicBezTo>
                  <a:cubicBezTo>
                    <a:pt x="59246" y="117539"/>
                    <a:pt x="66294" y="117539"/>
                    <a:pt x="70580" y="121920"/>
                  </a:cubicBezTo>
                  <a:lnTo>
                    <a:pt x="73819" y="125159"/>
                  </a:lnTo>
                  <a:lnTo>
                    <a:pt x="99346" y="99632"/>
                  </a:lnTo>
                  <a:cubicBezTo>
                    <a:pt x="103727" y="95250"/>
                    <a:pt x="110776" y="95250"/>
                    <a:pt x="115062" y="99632"/>
                  </a:cubicBezTo>
                  <a:cubicBezTo>
                    <a:pt x="119634" y="103918"/>
                    <a:pt x="119634" y="110966"/>
                    <a:pt x="115253" y="115348"/>
                  </a:cubicBezTo>
                  <a:close/>
                  <a:moveTo>
                    <a:pt x="241173" y="320707"/>
                  </a:moveTo>
                  <a:lnTo>
                    <a:pt x="152019" y="320707"/>
                  </a:lnTo>
                  <a:cubicBezTo>
                    <a:pt x="145828" y="320707"/>
                    <a:pt x="140875" y="315754"/>
                    <a:pt x="140875" y="309563"/>
                  </a:cubicBezTo>
                  <a:cubicBezTo>
                    <a:pt x="140875" y="303371"/>
                    <a:pt x="145828" y="298418"/>
                    <a:pt x="152019" y="298418"/>
                  </a:cubicBezTo>
                  <a:lnTo>
                    <a:pt x="241173" y="298418"/>
                  </a:lnTo>
                  <a:cubicBezTo>
                    <a:pt x="247364" y="298418"/>
                    <a:pt x="252317" y="303371"/>
                    <a:pt x="252317" y="309563"/>
                  </a:cubicBezTo>
                  <a:cubicBezTo>
                    <a:pt x="252317" y="315754"/>
                    <a:pt x="247269" y="320707"/>
                    <a:pt x="241173" y="320707"/>
                  </a:cubicBezTo>
                  <a:close/>
                  <a:moveTo>
                    <a:pt x="241173" y="230791"/>
                  </a:moveTo>
                  <a:lnTo>
                    <a:pt x="152019" y="230791"/>
                  </a:lnTo>
                  <a:cubicBezTo>
                    <a:pt x="145828" y="230791"/>
                    <a:pt x="140875" y="225838"/>
                    <a:pt x="140875" y="219647"/>
                  </a:cubicBezTo>
                  <a:cubicBezTo>
                    <a:pt x="140875" y="213455"/>
                    <a:pt x="145828" y="208502"/>
                    <a:pt x="152019" y="208502"/>
                  </a:cubicBezTo>
                  <a:lnTo>
                    <a:pt x="241173" y="208502"/>
                  </a:lnTo>
                  <a:cubicBezTo>
                    <a:pt x="247364" y="208502"/>
                    <a:pt x="252317" y="213455"/>
                    <a:pt x="252317" y="219647"/>
                  </a:cubicBezTo>
                  <a:cubicBezTo>
                    <a:pt x="252317" y="225838"/>
                    <a:pt x="247269" y="230791"/>
                    <a:pt x="241173" y="230791"/>
                  </a:cubicBezTo>
                  <a:close/>
                  <a:moveTo>
                    <a:pt x="241173" y="140875"/>
                  </a:moveTo>
                  <a:lnTo>
                    <a:pt x="152019" y="140875"/>
                  </a:lnTo>
                  <a:cubicBezTo>
                    <a:pt x="145828" y="140875"/>
                    <a:pt x="140875" y="135922"/>
                    <a:pt x="140875" y="129731"/>
                  </a:cubicBezTo>
                  <a:cubicBezTo>
                    <a:pt x="140875" y="123539"/>
                    <a:pt x="145828" y="118586"/>
                    <a:pt x="152019" y="118586"/>
                  </a:cubicBezTo>
                  <a:lnTo>
                    <a:pt x="241173" y="118586"/>
                  </a:lnTo>
                  <a:cubicBezTo>
                    <a:pt x="247364" y="118586"/>
                    <a:pt x="252317" y="123539"/>
                    <a:pt x="252317" y="129731"/>
                  </a:cubicBezTo>
                  <a:cubicBezTo>
                    <a:pt x="252317" y="135922"/>
                    <a:pt x="247269" y="140875"/>
                    <a:pt x="241173" y="1408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59" name="그룹 58">
            <a:extLst>
              <a:ext uri="{FF2B5EF4-FFF2-40B4-BE49-F238E27FC236}">
                <a16:creationId xmlns:a16="http://schemas.microsoft.com/office/drawing/2014/main" id="{8404779F-F515-4950-BA85-A3822DAB5156}"/>
              </a:ext>
            </a:extLst>
          </p:cNvPr>
          <p:cNvGrpSpPr/>
          <p:nvPr/>
        </p:nvGrpSpPr>
        <p:grpSpPr>
          <a:xfrm>
            <a:off x="8962426" y="3124916"/>
            <a:ext cx="531118" cy="531114"/>
            <a:chOff x="752656" y="1562597"/>
            <a:chExt cx="390525" cy="390525"/>
          </a:xfrm>
          <a:solidFill>
            <a:schemeClr val="bg1"/>
          </a:solidFill>
        </p:grpSpPr>
        <p:sp>
          <p:nvSpPr>
            <p:cNvPr id="60" name="자유형: 도형 59">
              <a:extLst>
                <a:ext uri="{FF2B5EF4-FFF2-40B4-BE49-F238E27FC236}">
                  <a16:creationId xmlns:a16="http://schemas.microsoft.com/office/drawing/2014/main" id="{70C5A06B-94A9-4C69-BF3F-5CA648EC037B}"/>
                </a:ext>
              </a:extLst>
            </p:cNvPr>
            <p:cNvSpPr/>
            <p:nvPr/>
          </p:nvSpPr>
          <p:spPr>
            <a:xfrm>
              <a:off x="797621" y="1607153"/>
              <a:ext cx="209550" cy="161925"/>
            </a:xfrm>
            <a:custGeom>
              <a:avLst/>
              <a:gdLst>
                <a:gd name="connsiteX0" fmla="*/ 26568 w 209550"/>
                <a:gd name="connsiteY0" fmla="*/ 159925 h 161925"/>
                <a:gd name="connsiteX1" fmla="*/ 85528 w 209550"/>
                <a:gd name="connsiteY1" fmla="*/ 100965 h 161925"/>
                <a:gd name="connsiteX2" fmla="*/ 102292 w 209550"/>
                <a:gd name="connsiteY2" fmla="*/ 117729 h 161925"/>
                <a:gd name="connsiteX3" fmla="*/ 113437 w 209550"/>
                <a:gd name="connsiteY3" fmla="*/ 117729 h 161925"/>
                <a:gd name="connsiteX4" fmla="*/ 185922 w 209550"/>
                <a:gd name="connsiteY4" fmla="*/ 45244 h 161925"/>
                <a:gd name="connsiteX5" fmla="*/ 185922 w 209550"/>
                <a:gd name="connsiteY5" fmla="*/ 64770 h 161925"/>
                <a:gd name="connsiteX6" fmla="*/ 189065 w 209550"/>
                <a:gd name="connsiteY6" fmla="*/ 71152 h 161925"/>
                <a:gd name="connsiteX7" fmla="*/ 208210 w 209550"/>
                <a:gd name="connsiteY7" fmla="*/ 62865 h 161925"/>
                <a:gd name="connsiteX8" fmla="*/ 208210 w 209550"/>
                <a:gd name="connsiteY8" fmla="*/ 18288 h 161925"/>
                <a:gd name="connsiteX9" fmla="*/ 197066 w 209550"/>
                <a:gd name="connsiteY9" fmla="*/ 7144 h 161925"/>
                <a:gd name="connsiteX10" fmla="*/ 150584 w 209550"/>
                <a:gd name="connsiteY10" fmla="*/ 7144 h 161925"/>
                <a:gd name="connsiteX11" fmla="*/ 144202 w 209550"/>
                <a:gd name="connsiteY11" fmla="*/ 10287 h 161925"/>
                <a:gd name="connsiteX12" fmla="*/ 152489 w 209550"/>
                <a:gd name="connsiteY12" fmla="*/ 29432 h 161925"/>
                <a:gd name="connsiteX13" fmla="*/ 170205 w 209550"/>
                <a:gd name="connsiteY13" fmla="*/ 29432 h 161925"/>
                <a:gd name="connsiteX14" fmla="*/ 107912 w 209550"/>
                <a:gd name="connsiteY14" fmla="*/ 91726 h 161925"/>
                <a:gd name="connsiteX15" fmla="*/ 91148 w 209550"/>
                <a:gd name="connsiteY15" fmla="*/ 74962 h 161925"/>
                <a:gd name="connsiteX16" fmla="*/ 80004 w 209550"/>
                <a:gd name="connsiteY16" fmla="*/ 74962 h 161925"/>
                <a:gd name="connsiteX17" fmla="*/ 9519 w 209550"/>
                <a:gd name="connsiteY17" fmla="*/ 145447 h 161925"/>
                <a:gd name="connsiteX18" fmla="*/ 7233 w 209550"/>
                <a:gd name="connsiteY18" fmla="*/ 152209 h 161925"/>
                <a:gd name="connsiteX19" fmla="*/ 26568 w 209550"/>
                <a:gd name="connsiteY19" fmla="*/ 159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9550" h="161925">
                  <a:moveTo>
                    <a:pt x="26568" y="159925"/>
                  </a:moveTo>
                  <a:lnTo>
                    <a:pt x="85528" y="100965"/>
                  </a:lnTo>
                  <a:lnTo>
                    <a:pt x="102292" y="117729"/>
                  </a:lnTo>
                  <a:cubicBezTo>
                    <a:pt x="105340" y="120777"/>
                    <a:pt x="110388" y="120777"/>
                    <a:pt x="113437" y="117729"/>
                  </a:cubicBezTo>
                  <a:lnTo>
                    <a:pt x="185922" y="45244"/>
                  </a:lnTo>
                  <a:lnTo>
                    <a:pt x="185922" y="64770"/>
                  </a:lnTo>
                  <a:cubicBezTo>
                    <a:pt x="185922" y="67246"/>
                    <a:pt x="187065" y="69723"/>
                    <a:pt x="189065" y="71152"/>
                  </a:cubicBezTo>
                  <a:cubicBezTo>
                    <a:pt x="198209" y="77915"/>
                    <a:pt x="208210" y="71533"/>
                    <a:pt x="208210" y="62865"/>
                  </a:cubicBezTo>
                  <a:lnTo>
                    <a:pt x="208210" y="18288"/>
                  </a:lnTo>
                  <a:cubicBezTo>
                    <a:pt x="208210" y="12097"/>
                    <a:pt x="203162" y="7144"/>
                    <a:pt x="197066" y="7144"/>
                  </a:cubicBezTo>
                  <a:lnTo>
                    <a:pt x="150584" y="7144"/>
                  </a:lnTo>
                  <a:cubicBezTo>
                    <a:pt x="148107" y="7144"/>
                    <a:pt x="145631" y="8287"/>
                    <a:pt x="144202" y="10287"/>
                  </a:cubicBezTo>
                  <a:cubicBezTo>
                    <a:pt x="137439" y="19431"/>
                    <a:pt x="143821" y="29432"/>
                    <a:pt x="152489" y="29432"/>
                  </a:cubicBezTo>
                  <a:lnTo>
                    <a:pt x="170205" y="29432"/>
                  </a:lnTo>
                  <a:lnTo>
                    <a:pt x="107912" y="91726"/>
                  </a:lnTo>
                  <a:lnTo>
                    <a:pt x="91148" y="74962"/>
                  </a:lnTo>
                  <a:cubicBezTo>
                    <a:pt x="88100" y="71914"/>
                    <a:pt x="83052" y="71914"/>
                    <a:pt x="80004" y="74962"/>
                  </a:cubicBezTo>
                  <a:lnTo>
                    <a:pt x="9519" y="145447"/>
                  </a:lnTo>
                  <a:cubicBezTo>
                    <a:pt x="7709" y="147256"/>
                    <a:pt x="6852" y="149733"/>
                    <a:pt x="7233" y="152209"/>
                  </a:cubicBezTo>
                  <a:cubicBezTo>
                    <a:pt x="8852" y="163544"/>
                    <a:pt x="20377" y="166116"/>
                    <a:pt x="26568" y="159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61" name="자유형: 도형 60">
              <a:extLst>
                <a:ext uri="{FF2B5EF4-FFF2-40B4-BE49-F238E27FC236}">
                  <a16:creationId xmlns:a16="http://schemas.microsoft.com/office/drawing/2014/main" id="{F3B8F470-5BAA-421C-8B33-B7CDE01041DC}"/>
                </a:ext>
              </a:extLst>
            </p:cNvPr>
            <p:cNvSpPr/>
            <p:nvPr/>
          </p:nvSpPr>
          <p:spPr>
            <a:xfrm>
              <a:off x="797995" y="1807749"/>
              <a:ext cx="95250" cy="104775"/>
            </a:xfrm>
            <a:custGeom>
              <a:avLst/>
              <a:gdLst>
                <a:gd name="connsiteX0" fmla="*/ 18288 w 95250"/>
                <a:gd name="connsiteY0" fmla="*/ 97822 h 104775"/>
                <a:gd name="connsiteX1" fmla="*/ 85154 w 95250"/>
                <a:gd name="connsiteY1" fmla="*/ 97822 h 104775"/>
                <a:gd name="connsiteX2" fmla="*/ 96298 w 95250"/>
                <a:gd name="connsiteY2" fmla="*/ 86677 h 104775"/>
                <a:gd name="connsiteX3" fmla="*/ 96298 w 95250"/>
                <a:gd name="connsiteY3" fmla="*/ 18288 h 104775"/>
                <a:gd name="connsiteX4" fmla="*/ 85154 w 95250"/>
                <a:gd name="connsiteY4" fmla="*/ 7144 h 104775"/>
                <a:gd name="connsiteX5" fmla="*/ 18288 w 95250"/>
                <a:gd name="connsiteY5" fmla="*/ 7144 h 104775"/>
                <a:gd name="connsiteX6" fmla="*/ 7144 w 95250"/>
                <a:gd name="connsiteY6" fmla="*/ 18288 h 104775"/>
                <a:gd name="connsiteX7" fmla="*/ 7144 w 95250"/>
                <a:gd name="connsiteY7" fmla="*/ 86677 h 104775"/>
                <a:gd name="connsiteX8" fmla="*/ 18288 w 95250"/>
                <a:gd name="connsiteY8" fmla="*/ 97822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04775">
                  <a:moveTo>
                    <a:pt x="18288" y="97822"/>
                  </a:moveTo>
                  <a:lnTo>
                    <a:pt x="85154" y="97822"/>
                  </a:lnTo>
                  <a:cubicBezTo>
                    <a:pt x="91345" y="97822"/>
                    <a:pt x="96298" y="92869"/>
                    <a:pt x="96298" y="86677"/>
                  </a:cubicBezTo>
                  <a:lnTo>
                    <a:pt x="96298" y="18288"/>
                  </a:lnTo>
                  <a:cubicBezTo>
                    <a:pt x="96298" y="12097"/>
                    <a:pt x="91345" y="7144"/>
                    <a:pt x="85154" y="7144"/>
                  </a:cubicBez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86677"/>
                  </a:lnTo>
                  <a:cubicBezTo>
                    <a:pt x="7144" y="92773"/>
                    <a:pt x="12097" y="97822"/>
                    <a:pt x="18288" y="978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62" name="자유형: 도형 61">
              <a:extLst>
                <a:ext uri="{FF2B5EF4-FFF2-40B4-BE49-F238E27FC236}">
                  <a16:creationId xmlns:a16="http://schemas.microsoft.com/office/drawing/2014/main" id="{CD68285C-9183-49E8-921D-D1C959231ABF}"/>
                </a:ext>
              </a:extLst>
            </p:cNvPr>
            <p:cNvSpPr/>
            <p:nvPr/>
          </p:nvSpPr>
          <p:spPr>
            <a:xfrm>
              <a:off x="909438" y="1740884"/>
              <a:ext cx="95250" cy="171450"/>
            </a:xfrm>
            <a:custGeom>
              <a:avLst/>
              <a:gdLst>
                <a:gd name="connsiteX0" fmla="*/ 85153 w 95250"/>
                <a:gd name="connsiteY0" fmla="*/ 7144 h 171450"/>
                <a:gd name="connsiteX1" fmla="*/ 18288 w 95250"/>
                <a:gd name="connsiteY1" fmla="*/ 7144 h 171450"/>
                <a:gd name="connsiteX2" fmla="*/ 7144 w 95250"/>
                <a:gd name="connsiteY2" fmla="*/ 18288 h 171450"/>
                <a:gd name="connsiteX3" fmla="*/ 7144 w 95250"/>
                <a:gd name="connsiteY3" fmla="*/ 153543 h 171450"/>
                <a:gd name="connsiteX4" fmla="*/ 18288 w 95250"/>
                <a:gd name="connsiteY4" fmla="*/ 164687 h 171450"/>
                <a:gd name="connsiteX5" fmla="*/ 85153 w 95250"/>
                <a:gd name="connsiteY5" fmla="*/ 164687 h 171450"/>
                <a:gd name="connsiteX6" fmla="*/ 96298 w 95250"/>
                <a:gd name="connsiteY6" fmla="*/ 153543 h 171450"/>
                <a:gd name="connsiteX7" fmla="*/ 96298 w 95250"/>
                <a:gd name="connsiteY7" fmla="*/ 18288 h 171450"/>
                <a:gd name="connsiteX8" fmla="*/ 85153 w 95250"/>
                <a:gd name="connsiteY8" fmla="*/ 7144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71450">
                  <a:moveTo>
                    <a:pt x="85153" y="7144"/>
                  </a:move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153543"/>
                  </a:lnTo>
                  <a:cubicBezTo>
                    <a:pt x="7144" y="159734"/>
                    <a:pt x="12097" y="164687"/>
                    <a:pt x="18288" y="164687"/>
                  </a:cubicBezTo>
                  <a:lnTo>
                    <a:pt x="85153" y="164687"/>
                  </a:lnTo>
                  <a:cubicBezTo>
                    <a:pt x="91345" y="164687"/>
                    <a:pt x="96298" y="159734"/>
                    <a:pt x="96298" y="153543"/>
                  </a:cubicBezTo>
                  <a:lnTo>
                    <a:pt x="96298" y="18288"/>
                  </a:lnTo>
                  <a:cubicBezTo>
                    <a:pt x="96298" y="12192"/>
                    <a:pt x="91345" y="7144"/>
                    <a:pt x="851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63" name="자유형: 도형 62">
              <a:extLst>
                <a:ext uri="{FF2B5EF4-FFF2-40B4-BE49-F238E27FC236}">
                  <a16:creationId xmlns:a16="http://schemas.microsoft.com/office/drawing/2014/main" id="{178BFE38-8963-4415-AF6C-D719140D6D88}"/>
                </a:ext>
              </a:extLst>
            </p:cNvPr>
            <p:cNvSpPr/>
            <p:nvPr/>
          </p:nvSpPr>
          <p:spPr>
            <a:xfrm>
              <a:off x="998589" y="1607534"/>
              <a:ext cx="142875" cy="304800"/>
            </a:xfrm>
            <a:custGeom>
              <a:avLst/>
              <a:gdLst>
                <a:gd name="connsiteX0" fmla="*/ 18291 w 142875"/>
                <a:gd name="connsiteY0" fmla="*/ 118205 h 304800"/>
                <a:gd name="connsiteX1" fmla="*/ 29435 w 142875"/>
                <a:gd name="connsiteY1" fmla="*/ 118205 h 304800"/>
                <a:gd name="connsiteX2" fmla="*/ 29435 w 142875"/>
                <a:gd name="connsiteY2" fmla="*/ 286893 h 304800"/>
                <a:gd name="connsiteX3" fmla="*/ 40580 w 142875"/>
                <a:gd name="connsiteY3" fmla="*/ 298037 h 304800"/>
                <a:gd name="connsiteX4" fmla="*/ 108207 w 142875"/>
                <a:gd name="connsiteY4" fmla="*/ 298037 h 304800"/>
                <a:gd name="connsiteX5" fmla="*/ 119352 w 142875"/>
                <a:gd name="connsiteY5" fmla="*/ 286893 h 304800"/>
                <a:gd name="connsiteX6" fmla="*/ 119352 w 142875"/>
                <a:gd name="connsiteY6" fmla="*/ 118205 h 304800"/>
                <a:gd name="connsiteX7" fmla="*/ 130496 w 142875"/>
                <a:gd name="connsiteY7" fmla="*/ 118205 h 304800"/>
                <a:gd name="connsiteX8" fmla="*/ 140211 w 142875"/>
                <a:gd name="connsiteY8" fmla="*/ 112490 h 304800"/>
                <a:gd name="connsiteX9" fmla="*/ 139926 w 142875"/>
                <a:gd name="connsiteY9" fmla="*/ 101156 h 304800"/>
                <a:gd name="connsiteX10" fmla="*/ 83442 w 142875"/>
                <a:gd name="connsiteY10" fmla="*/ 12002 h 304800"/>
                <a:gd name="connsiteX11" fmla="*/ 64583 w 142875"/>
                <a:gd name="connsiteY11" fmla="*/ 12002 h 304800"/>
                <a:gd name="connsiteX12" fmla="*/ 8861 w 142875"/>
                <a:gd name="connsiteY12" fmla="*/ 101156 h 304800"/>
                <a:gd name="connsiteX13" fmla="*/ 8576 w 142875"/>
                <a:gd name="connsiteY13" fmla="*/ 112490 h 304800"/>
                <a:gd name="connsiteX14" fmla="*/ 18291 w 142875"/>
                <a:gd name="connsiteY14" fmla="*/ 118205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2875" h="304800">
                  <a:moveTo>
                    <a:pt x="18291" y="118205"/>
                  </a:moveTo>
                  <a:lnTo>
                    <a:pt x="29435" y="118205"/>
                  </a:lnTo>
                  <a:lnTo>
                    <a:pt x="29435" y="286893"/>
                  </a:lnTo>
                  <a:cubicBezTo>
                    <a:pt x="29435" y="293084"/>
                    <a:pt x="34388" y="298037"/>
                    <a:pt x="40580" y="298037"/>
                  </a:cubicBezTo>
                  <a:lnTo>
                    <a:pt x="108207" y="298037"/>
                  </a:lnTo>
                  <a:cubicBezTo>
                    <a:pt x="114398" y="298037"/>
                    <a:pt x="119352" y="293084"/>
                    <a:pt x="119352" y="286893"/>
                  </a:cubicBezTo>
                  <a:lnTo>
                    <a:pt x="119352" y="118205"/>
                  </a:lnTo>
                  <a:lnTo>
                    <a:pt x="130496" y="118205"/>
                  </a:lnTo>
                  <a:cubicBezTo>
                    <a:pt x="134591" y="118205"/>
                    <a:pt x="138306" y="116014"/>
                    <a:pt x="140211" y="112490"/>
                  </a:cubicBezTo>
                  <a:cubicBezTo>
                    <a:pt x="142212" y="108966"/>
                    <a:pt x="142021" y="104585"/>
                    <a:pt x="139926" y="101156"/>
                  </a:cubicBezTo>
                  <a:lnTo>
                    <a:pt x="83442" y="12002"/>
                  </a:lnTo>
                  <a:cubicBezTo>
                    <a:pt x="79346" y="5524"/>
                    <a:pt x="68583" y="5524"/>
                    <a:pt x="64583" y="12002"/>
                  </a:cubicBezTo>
                  <a:lnTo>
                    <a:pt x="8861" y="101156"/>
                  </a:lnTo>
                  <a:cubicBezTo>
                    <a:pt x="6671" y="104585"/>
                    <a:pt x="6575" y="108966"/>
                    <a:pt x="8576" y="112490"/>
                  </a:cubicBezTo>
                  <a:cubicBezTo>
                    <a:pt x="10481" y="116014"/>
                    <a:pt x="14291" y="118205"/>
                    <a:pt x="18291" y="1182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64" name="자유형: 도형 63">
              <a:extLst>
                <a:ext uri="{FF2B5EF4-FFF2-40B4-BE49-F238E27FC236}">
                  <a16:creationId xmlns:a16="http://schemas.microsoft.com/office/drawing/2014/main" id="{01523BDC-5164-42F8-969E-B4ADEC817AFE}"/>
                </a:ext>
              </a:extLst>
            </p:cNvPr>
            <p:cNvSpPr/>
            <p:nvPr/>
          </p:nvSpPr>
          <p:spPr>
            <a:xfrm>
              <a:off x="752656" y="1562597"/>
              <a:ext cx="390525" cy="390525"/>
            </a:xfrm>
            <a:custGeom>
              <a:avLst/>
              <a:gdLst>
                <a:gd name="connsiteX0" fmla="*/ 376142 w 390525"/>
                <a:gd name="connsiteY0" fmla="*/ 365262 h 390525"/>
                <a:gd name="connsiteX1" fmla="*/ 29432 w 390525"/>
                <a:gd name="connsiteY1" fmla="*/ 365262 h 390525"/>
                <a:gd name="connsiteX2" fmla="*/ 29432 w 390525"/>
                <a:gd name="connsiteY2" fmla="*/ 18552 h 390525"/>
                <a:gd name="connsiteX3" fmla="*/ 19526 w 390525"/>
                <a:gd name="connsiteY3" fmla="*/ 7218 h 390525"/>
                <a:gd name="connsiteX4" fmla="*/ 7144 w 390525"/>
                <a:gd name="connsiteY4" fmla="*/ 18267 h 390525"/>
                <a:gd name="connsiteX5" fmla="*/ 7144 w 390525"/>
                <a:gd name="connsiteY5" fmla="*/ 376407 h 390525"/>
                <a:gd name="connsiteX6" fmla="*/ 18288 w 390525"/>
                <a:gd name="connsiteY6" fmla="*/ 387551 h 390525"/>
                <a:gd name="connsiteX7" fmla="*/ 376428 w 390525"/>
                <a:gd name="connsiteY7" fmla="*/ 387551 h 390525"/>
                <a:gd name="connsiteX8" fmla="*/ 387477 w 390525"/>
                <a:gd name="connsiteY8" fmla="*/ 375168 h 390525"/>
                <a:gd name="connsiteX9" fmla="*/ 376142 w 390525"/>
                <a:gd name="connsiteY9" fmla="*/ 365262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525" h="390525">
                  <a:moveTo>
                    <a:pt x="376142" y="365262"/>
                  </a:moveTo>
                  <a:lnTo>
                    <a:pt x="29432" y="365262"/>
                  </a:lnTo>
                  <a:lnTo>
                    <a:pt x="29432" y="18552"/>
                  </a:lnTo>
                  <a:cubicBezTo>
                    <a:pt x="29432" y="12837"/>
                    <a:pt x="25241" y="7789"/>
                    <a:pt x="19526" y="7218"/>
                  </a:cubicBezTo>
                  <a:cubicBezTo>
                    <a:pt x="12764" y="6456"/>
                    <a:pt x="7144" y="11694"/>
                    <a:pt x="7144" y="18267"/>
                  </a:cubicBezTo>
                  <a:lnTo>
                    <a:pt x="7144" y="376407"/>
                  </a:lnTo>
                  <a:cubicBezTo>
                    <a:pt x="7144" y="382598"/>
                    <a:pt x="12097" y="387551"/>
                    <a:pt x="18288" y="387551"/>
                  </a:cubicBezTo>
                  <a:lnTo>
                    <a:pt x="376428" y="387551"/>
                  </a:lnTo>
                  <a:cubicBezTo>
                    <a:pt x="383000" y="387551"/>
                    <a:pt x="388239" y="381836"/>
                    <a:pt x="387477" y="375168"/>
                  </a:cubicBezTo>
                  <a:cubicBezTo>
                    <a:pt x="386906" y="369453"/>
                    <a:pt x="381857" y="365262"/>
                    <a:pt x="376142" y="3652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8358" y="0"/>
            <a:ext cx="618801" cy="12221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9477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Модуль «Культура России»</a:t>
            </a:r>
            <a:endParaRPr lang="ru-RU" sz="2400" b="1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/>
          <a:srcRect t="32669" b="10275"/>
          <a:stretch/>
        </p:blipFill>
        <p:spPr>
          <a:xfrm>
            <a:off x="3827772" y="3548417"/>
            <a:ext cx="3525564" cy="26820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6" name="Прямоугольник 15"/>
          <p:cNvSpPr/>
          <p:nvPr/>
        </p:nvSpPr>
        <p:spPr>
          <a:xfrm>
            <a:off x="8434315" y="5813946"/>
            <a:ext cx="2320120" cy="43672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u-RU" dirty="0" smtClean="0">
                <a:solidFill>
                  <a:srgbClr val="577D58"/>
                </a:solidFill>
                <a:latin typeface="+mj-lt"/>
              </a:rPr>
              <a:t>Поднятие флага</a:t>
            </a:r>
          </a:p>
        </p:txBody>
      </p:sp>
      <p:pic>
        <p:nvPicPr>
          <p:cNvPr id="17" name="Рисунок 16" descr="006f4cc4-b2b6-443e-83c8-183be711f6d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3291" y="627797"/>
            <a:ext cx="3502924" cy="26271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8" name="Прямоугольник 17"/>
          <p:cNvSpPr/>
          <p:nvPr/>
        </p:nvSpPr>
        <p:spPr>
          <a:xfrm>
            <a:off x="4519682" y="1448936"/>
            <a:ext cx="2590801" cy="7483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u-RU" dirty="0" smtClean="0">
                <a:solidFill>
                  <a:srgbClr val="577D58"/>
                </a:solidFill>
                <a:latin typeface="+mj-lt"/>
              </a:rPr>
              <a:t>Торжественное </a:t>
            </a:r>
          </a:p>
          <a:p>
            <a:pPr algn="ctr"/>
            <a:r>
              <a:rPr lang="ru-RU" dirty="0" smtClean="0">
                <a:solidFill>
                  <a:srgbClr val="577D58"/>
                </a:solidFill>
                <a:latin typeface="+mj-lt"/>
              </a:rPr>
              <a:t>открытие смены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105468" y="4383206"/>
            <a:ext cx="2320120" cy="43672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u-RU" dirty="0" smtClean="0">
                <a:solidFill>
                  <a:srgbClr val="577D58"/>
                </a:solidFill>
                <a:latin typeface="+mj-lt"/>
              </a:rPr>
              <a:t>День России</a:t>
            </a:r>
          </a:p>
        </p:txBody>
      </p:sp>
      <p:pic>
        <p:nvPicPr>
          <p:cNvPr id="20" name="Рисунок 19" descr="c2c8f986-8bc1-4400-80f4-96be38cfdec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92872" y="1130492"/>
            <a:ext cx="3425587" cy="45674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2109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38">
            <a:extLst>
              <a:ext uri="{FF2B5EF4-FFF2-40B4-BE49-F238E27FC236}">
                <a16:creationId xmlns:a16="http://schemas.microsoft.com/office/drawing/2014/main" id="{EA211800-6CA6-4AB3-8CBF-622FD34F6D90}"/>
              </a:ext>
            </a:extLst>
          </p:cNvPr>
          <p:cNvGrpSpPr/>
          <p:nvPr/>
        </p:nvGrpSpPr>
        <p:grpSpPr>
          <a:xfrm>
            <a:off x="2750783" y="3122713"/>
            <a:ext cx="401576" cy="535520"/>
            <a:chOff x="3471472" y="902398"/>
            <a:chExt cx="295275" cy="393763"/>
          </a:xfrm>
          <a:solidFill>
            <a:schemeClr val="bg1"/>
          </a:solidFill>
        </p:grpSpPr>
        <p:sp>
          <p:nvSpPr>
            <p:cNvPr id="40" name="자유형: 도형 39">
              <a:extLst>
                <a:ext uri="{FF2B5EF4-FFF2-40B4-BE49-F238E27FC236}">
                  <a16:creationId xmlns:a16="http://schemas.microsoft.com/office/drawing/2014/main" id="{04DCB058-AB82-44D1-965E-42D7986CA3D1}"/>
                </a:ext>
              </a:extLst>
            </p:cNvPr>
            <p:cNvSpPr/>
            <p:nvPr/>
          </p:nvSpPr>
          <p:spPr>
            <a:xfrm>
              <a:off x="3549482" y="902398"/>
              <a:ext cx="142875" cy="76200"/>
            </a:xfrm>
            <a:custGeom>
              <a:avLst/>
              <a:gdLst>
                <a:gd name="connsiteX0" fmla="*/ 107442 w 142875"/>
                <a:gd name="connsiteY0" fmla="*/ 7144 h 76200"/>
                <a:gd name="connsiteX1" fmla="*/ 40577 w 142875"/>
                <a:gd name="connsiteY1" fmla="*/ 7144 h 76200"/>
                <a:gd name="connsiteX2" fmla="*/ 7144 w 142875"/>
                <a:gd name="connsiteY2" fmla="*/ 40577 h 76200"/>
                <a:gd name="connsiteX3" fmla="*/ 40577 w 142875"/>
                <a:gd name="connsiteY3" fmla="*/ 74009 h 76200"/>
                <a:gd name="connsiteX4" fmla="*/ 107442 w 142875"/>
                <a:gd name="connsiteY4" fmla="*/ 74009 h 76200"/>
                <a:gd name="connsiteX5" fmla="*/ 140875 w 142875"/>
                <a:gd name="connsiteY5" fmla="*/ 40577 h 76200"/>
                <a:gd name="connsiteX6" fmla="*/ 107442 w 142875"/>
                <a:gd name="connsiteY6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76200">
                  <a:moveTo>
                    <a:pt x="107442" y="7144"/>
                  </a:move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7" y="74009"/>
                  </a:cubicBezTo>
                  <a:lnTo>
                    <a:pt x="107442" y="74009"/>
                  </a:lnTo>
                  <a:cubicBezTo>
                    <a:pt x="125921" y="74009"/>
                    <a:pt x="140875" y="59055"/>
                    <a:pt x="140875" y="40577"/>
                  </a:cubicBezTo>
                  <a:cubicBezTo>
                    <a:pt x="140875" y="22098"/>
                    <a:pt x="125825" y="7144"/>
                    <a:pt x="10744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자유형: 도형 40">
              <a:extLst>
                <a:ext uri="{FF2B5EF4-FFF2-40B4-BE49-F238E27FC236}">
                  <a16:creationId xmlns:a16="http://schemas.microsoft.com/office/drawing/2014/main" id="{3553568A-5DB9-45DE-BF61-99ECDA6A00C4}"/>
                </a:ext>
              </a:extLst>
            </p:cNvPr>
            <p:cNvSpPr/>
            <p:nvPr/>
          </p:nvSpPr>
          <p:spPr>
            <a:xfrm>
              <a:off x="3471472" y="924686"/>
              <a:ext cx="295275" cy="371475"/>
            </a:xfrm>
            <a:custGeom>
              <a:avLst/>
              <a:gdLst>
                <a:gd name="connsiteX0" fmla="*/ 263462 w 295275"/>
                <a:gd name="connsiteY0" fmla="*/ 7144 h 371475"/>
                <a:gd name="connsiteX1" fmla="*/ 240030 w 295275"/>
                <a:gd name="connsiteY1" fmla="*/ 7144 h 371475"/>
                <a:gd name="connsiteX2" fmla="*/ 241173 w 295275"/>
                <a:gd name="connsiteY2" fmla="*/ 18288 h 371475"/>
                <a:gd name="connsiteX3" fmla="*/ 185452 w 295275"/>
                <a:gd name="connsiteY3" fmla="*/ 74009 h 371475"/>
                <a:gd name="connsiteX4" fmla="*/ 118586 w 295275"/>
                <a:gd name="connsiteY4" fmla="*/ 74009 h 371475"/>
                <a:gd name="connsiteX5" fmla="*/ 62865 w 295275"/>
                <a:gd name="connsiteY5" fmla="*/ 18288 h 371475"/>
                <a:gd name="connsiteX6" fmla="*/ 64008 w 295275"/>
                <a:gd name="connsiteY6" fmla="*/ 7144 h 371475"/>
                <a:gd name="connsiteX7" fmla="*/ 40577 w 295275"/>
                <a:gd name="connsiteY7" fmla="*/ 7144 h 371475"/>
                <a:gd name="connsiteX8" fmla="*/ 7144 w 295275"/>
                <a:gd name="connsiteY8" fmla="*/ 40577 h 371475"/>
                <a:gd name="connsiteX9" fmla="*/ 7144 w 295275"/>
                <a:gd name="connsiteY9" fmla="*/ 331851 h 371475"/>
                <a:gd name="connsiteX10" fmla="*/ 40577 w 295275"/>
                <a:gd name="connsiteY10" fmla="*/ 365284 h 371475"/>
                <a:gd name="connsiteX11" fmla="*/ 263462 w 295275"/>
                <a:gd name="connsiteY11" fmla="*/ 365284 h 371475"/>
                <a:gd name="connsiteX12" fmla="*/ 296894 w 295275"/>
                <a:gd name="connsiteY12" fmla="*/ 331851 h 371475"/>
                <a:gd name="connsiteX13" fmla="*/ 296894 w 295275"/>
                <a:gd name="connsiteY13" fmla="*/ 40577 h 371475"/>
                <a:gd name="connsiteX14" fmla="*/ 263462 w 295275"/>
                <a:gd name="connsiteY14" fmla="*/ 7144 h 371475"/>
                <a:gd name="connsiteX15" fmla="*/ 115253 w 295275"/>
                <a:gd name="connsiteY15" fmla="*/ 295085 h 371475"/>
                <a:gd name="connsiteX16" fmla="*/ 81820 w 295275"/>
                <a:gd name="connsiteY16" fmla="*/ 328517 h 371475"/>
                <a:gd name="connsiteX17" fmla="*/ 66104 w 295275"/>
                <a:gd name="connsiteY17" fmla="*/ 328517 h 371475"/>
                <a:gd name="connsiteX18" fmla="*/ 54959 w 295275"/>
                <a:gd name="connsiteY18" fmla="*/ 317373 h 371475"/>
                <a:gd name="connsiteX19" fmla="*/ 54959 w 295275"/>
                <a:gd name="connsiteY19" fmla="*/ 301657 h 371475"/>
                <a:gd name="connsiteX20" fmla="*/ 70676 w 295275"/>
                <a:gd name="connsiteY20" fmla="*/ 301657 h 371475"/>
                <a:gd name="connsiteX21" fmla="*/ 73914 w 295275"/>
                <a:gd name="connsiteY21" fmla="*/ 304895 h 371475"/>
                <a:gd name="connsiteX22" fmla="*/ 99441 w 295275"/>
                <a:gd name="connsiteY22" fmla="*/ 279368 h 371475"/>
                <a:gd name="connsiteX23" fmla="*/ 115157 w 295275"/>
                <a:gd name="connsiteY23" fmla="*/ 279368 h 371475"/>
                <a:gd name="connsiteX24" fmla="*/ 115253 w 295275"/>
                <a:gd name="connsiteY24" fmla="*/ 295085 h 371475"/>
                <a:gd name="connsiteX25" fmla="*/ 115253 w 295275"/>
                <a:gd name="connsiteY25" fmla="*/ 205264 h 371475"/>
                <a:gd name="connsiteX26" fmla="*/ 81820 w 295275"/>
                <a:gd name="connsiteY26" fmla="*/ 238697 h 371475"/>
                <a:gd name="connsiteX27" fmla="*/ 66104 w 295275"/>
                <a:gd name="connsiteY27" fmla="*/ 238697 h 371475"/>
                <a:gd name="connsiteX28" fmla="*/ 54959 w 295275"/>
                <a:gd name="connsiteY28" fmla="*/ 227552 h 371475"/>
                <a:gd name="connsiteX29" fmla="*/ 54959 w 295275"/>
                <a:gd name="connsiteY29" fmla="*/ 211836 h 371475"/>
                <a:gd name="connsiteX30" fmla="*/ 70676 w 295275"/>
                <a:gd name="connsiteY30" fmla="*/ 211836 h 371475"/>
                <a:gd name="connsiteX31" fmla="*/ 73914 w 295275"/>
                <a:gd name="connsiteY31" fmla="*/ 215075 h 371475"/>
                <a:gd name="connsiteX32" fmla="*/ 99441 w 295275"/>
                <a:gd name="connsiteY32" fmla="*/ 189548 h 371475"/>
                <a:gd name="connsiteX33" fmla="*/ 115157 w 295275"/>
                <a:gd name="connsiteY33" fmla="*/ 189548 h 371475"/>
                <a:gd name="connsiteX34" fmla="*/ 115253 w 295275"/>
                <a:gd name="connsiteY34" fmla="*/ 205264 h 371475"/>
                <a:gd name="connsiteX35" fmla="*/ 115253 w 295275"/>
                <a:gd name="connsiteY35" fmla="*/ 115348 h 371475"/>
                <a:gd name="connsiteX36" fmla="*/ 81820 w 295275"/>
                <a:gd name="connsiteY36" fmla="*/ 148781 h 371475"/>
                <a:gd name="connsiteX37" fmla="*/ 73914 w 295275"/>
                <a:gd name="connsiteY37" fmla="*/ 152019 h 371475"/>
                <a:gd name="connsiteX38" fmla="*/ 66008 w 295275"/>
                <a:gd name="connsiteY38" fmla="*/ 148781 h 371475"/>
                <a:gd name="connsiteX39" fmla="*/ 54864 w 295275"/>
                <a:gd name="connsiteY39" fmla="*/ 137636 h 371475"/>
                <a:gd name="connsiteX40" fmla="*/ 54864 w 295275"/>
                <a:gd name="connsiteY40" fmla="*/ 121920 h 371475"/>
                <a:gd name="connsiteX41" fmla="*/ 70580 w 295275"/>
                <a:gd name="connsiteY41" fmla="*/ 121920 h 371475"/>
                <a:gd name="connsiteX42" fmla="*/ 73819 w 295275"/>
                <a:gd name="connsiteY42" fmla="*/ 125159 h 371475"/>
                <a:gd name="connsiteX43" fmla="*/ 99346 w 295275"/>
                <a:gd name="connsiteY43" fmla="*/ 99632 h 371475"/>
                <a:gd name="connsiteX44" fmla="*/ 115062 w 295275"/>
                <a:gd name="connsiteY44" fmla="*/ 99632 h 371475"/>
                <a:gd name="connsiteX45" fmla="*/ 115253 w 295275"/>
                <a:gd name="connsiteY45" fmla="*/ 115348 h 371475"/>
                <a:gd name="connsiteX46" fmla="*/ 241173 w 295275"/>
                <a:gd name="connsiteY46" fmla="*/ 320707 h 371475"/>
                <a:gd name="connsiteX47" fmla="*/ 152019 w 295275"/>
                <a:gd name="connsiteY47" fmla="*/ 320707 h 371475"/>
                <a:gd name="connsiteX48" fmla="*/ 140875 w 295275"/>
                <a:gd name="connsiteY48" fmla="*/ 309563 h 371475"/>
                <a:gd name="connsiteX49" fmla="*/ 152019 w 295275"/>
                <a:gd name="connsiteY49" fmla="*/ 298418 h 371475"/>
                <a:gd name="connsiteX50" fmla="*/ 241173 w 295275"/>
                <a:gd name="connsiteY50" fmla="*/ 298418 h 371475"/>
                <a:gd name="connsiteX51" fmla="*/ 252317 w 295275"/>
                <a:gd name="connsiteY51" fmla="*/ 309563 h 371475"/>
                <a:gd name="connsiteX52" fmla="*/ 241173 w 295275"/>
                <a:gd name="connsiteY52" fmla="*/ 320707 h 371475"/>
                <a:gd name="connsiteX53" fmla="*/ 241173 w 295275"/>
                <a:gd name="connsiteY53" fmla="*/ 230791 h 371475"/>
                <a:gd name="connsiteX54" fmla="*/ 152019 w 295275"/>
                <a:gd name="connsiteY54" fmla="*/ 230791 h 371475"/>
                <a:gd name="connsiteX55" fmla="*/ 140875 w 295275"/>
                <a:gd name="connsiteY55" fmla="*/ 219647 h 371475"/>
                <a:gd name="connsiteX56" fmla="*/ 152019 w 295275"/>
                <a:gd name="connsiteY56" fmla="*/ 208502 h 371475"/>
                <a:gd name="connsiteX57" fmla="*/ 241173 w 295275"/>
                <a:gd name="connsiteY57" fmla="*/ 208502 h 371475"/>
                <a:gd name="connsiteX58" fmla="*/ 252317 w 295275"/>
                <a:gd name="connsiteY58" fmla="*/ 219647 h 371475"/>
                <a:gd name="connsiteX59" fmla="*/ 241173 w 295275"/>
                <a:gd name="connsiteY59" fmla="*/ 230791 h 371475"/>
                <a:gd name="connsiteX60" fmla="*/ 241173 w 295275"/>
                <a:gd name="connsiteY60" fmla="*/ 140875 h 371475"/>
                <a:gd name="connsiteX61" fmla="*/ 152019 w 295275"/>
                <a:gd name="connsiteY61" fmla="*/ 140875 h 371475"/>
                <a:gd name="connsiteX62" fmla="*/ 140875 w 295275"/>
                <a:gd name="connsiteY62" fmla="*/ 129731 h 371475"/>
                <a:gd name="connsiteX63" fmla="*/ 152019 w 295275"/>
                <a:gd name="connsiteY63" fmla="*/ 118586 h 371475"/>
                <a:gd name="connsiteX64" fmla="*/ 241173 w 295275"/>
                <a:gd name="connsiteY64" fmla="*/ 118586 h 371475"/>
                <a:gd name="connsiteX65" fmla="*/ 252317 w 295275"/>
                <a:gd name="connsiteY65" fmla="*/ 129731 h 371475"/>
                <a:gd name="connsiteX66" fmla="*/ 241173 w 295275"/>
                <a:gd name="connsiteY66" fmla="*/ 140875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95275" h="371475">
                  <a:moveTo>
                    <a:pt x="263462" y="7144"/>
                  </a:moveTo>
                  <a:lnTo>
                    <a:pt x="240030" y="7144"/>
                  </a:lnTo>
                  <a:cubicBezTo>
                    <a:pt x="240792" y="10763"/>
                    <a:pt x="241173" y="14478"/>
                    <a:pt x="241173" y="18288"/>
                  </a:cubicBezTo>
                  <a:cubicBezTo>
                    <a:pt x="241173" y="49054"/>
                    <a:pt x="216218" y="74009"/>
                    <a:pt x="185452" y="74009"/>
                  </a:cubicBezTo>
                  <a:lnTo>
                    <a:pt x="118586" y="74009"/>
                  </a:lnTo>
                  <a:cubicBezTo>
                    <a:pt x="87821" y="74009"/>
                    <a:pt x="62865" y="49054"/>
                    <a:pt x="62865" y="18288"/>
                  </a:cubicBezTo>
                  <a:cubicBezTo>
                    <a:pt x="62865" y="14478"/>
                    <a:pt x="63246" y="10763"/>
                    <a:pt x="64008" y="7144"/>
                  </a:cubicBez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lnTo>
                    <a:pt x="7144" y="331851"/>
                  </a:lnTo>
                  <a:cubicBezTo>
                    <a:pt x="7144" y="350330"/>
                    <a:pt x="22098" y="365284"/>
                    <a:pt x="40577" y="365284"/>
                  </a:cubicBezTo>
                  <a:lnTo>
                    <a:pt x="263462" y="365284"/>
                  </a:lnTo>
                  <a:cubicBezTo>
                    <a:pt x="281940" y="365284"/>
                    <a:pt x="296894" y="350330"/>
                    <a:pt x="296894" y="331851"/>
                  </a:cubicBezTo>
                  <a:lnTo>
                    <a:pt x="296894" y="40577"/>
                  </a:lnTo>
                  <a:cubicBezTo>
                    <a:pt x="296894" y="22098"/>
                    <a:pt x="281845" y="7144"/>
                    <a:pt x="263462" y="7144"/>
                  </a:cubicBezTo>
                  <a:close/>
                  <a:moveTo>
                    <a:pt x="115253" y="295085"/>
                  </a:moveTo>
                  <a:lnTo>
                    <a:pt x="81820" y="328517"/>
                  </a:lnTo>
                  <a:cubicBezTo>
                    <a:pt x="77438" y="332899"/>
                    <a:pt x="70390" y="332899"/>
                    <a:pt x="66104" y="328517"/>
                  </a:cubicBezTo>
                  <a:lnTo>
                    <a:pt x="54959" y="317373"/>
                  </a:lnTo>
                  <a:cubicBezTo>
                    <a:pt x="50578" y="312992"/>
                    <a:pt x="50578" y="305943"/>
                    <a:pt x="54959" y="301657"/>
                  </a:cubicBezTo>
                  <a:cubicBezTo>
                    <a:pt x="59341" y="297275"/>
                    <a:pt x="66389" y="297275"/>
                    <a:pt x="70676" y="301657"/>
                  </a:cubicBezTo>
                  <a:lnTo>
                    <a:pt x="73914" y="304895"/>
                  </a:lnTo>
                  <a:lnTo>
                    <a:pt x="99441" y="279368"/>
                  </a:lnTo>
                  <a:cubicBezTo>
                    <a:pt x="103822" y="274987"/>
                    <a:pt x="110871" y="274987"/>
                    <a:pt x="115157" y="279368"/>
                  </a:cubicBezTo>
                  <a:cubicBezTo>
                    <a:pt x="119634" y="283750"/>
                    <a:pt x="119634" y="290798"/>
                    <a:pt x="115253" y="295085"/>
                  </a:cubicBezTo>
                  <a:close/>
                  <a:moveTo>
                    <a:pt x="115253" y="205264"/>
                  </a:moveTo>
                  <a:lnTo>
                    <a:pt x="81820" y="238697"/>
                  </a:lnTo>
                  <a:cubicBezTo>
                    <a:pt x="77438" y="243078"/>
                    <a:pt x="70390" y="243078"/>
                    <a:pt x="66104" y="238697"/>
                  </a:cubicBezTo>
                  <a:lnTo>
                    <a:pt x="54959" y="227552"/>
                  </a:lnTo>
                  <a:cubicBezTo>
                    <a:pt x="50578" y="223171"/>
                    <a:pt x="50578" y="216122"/>
                    <a:pt x="54959" y="211836"/>
                  </a:cubicBezTo>
                  <a:cubicBezTo>
                    <a:pt x="59341" y="207455"/>
                    <a:pt x="66389" y="207455"/>
                    <a:pt x="70676" y="211836"/>
                  </a:cubicBezTo>
                  <a:lnTo>
                    <a:pt x="73914" y="215075"/>
                  </a:lnTo>
                  <a:lnTo>
                    <a:pt x="99441" y="189548"/>
                  </a:lnTo>
                  <a:cubicBezTo>
                    <a:pt x="103822" y="185166"/>
                    <a:pt x="110871" y="185166"/>
                    <a:pt x="115157" y="189548"/>
                  </a:cubicBezTo>
                  <a:cubicBezTo>
                    <a:pt x="119634" y="193834"/>
                    <a:pt x="119634" y="200882"/>
                    <a:pt x="115253" y="205264"/>
                  </a:cubicBezTo>
                  <a:close/>
                  <a:moveTo>
                    <a:pt x="115253" y="115348"/>
                  </a:moveTo>
                  <a:lnTo>
                    <a:pt x="81820" y="148781"/>
                  </a:lnTo>
                  <a:cubicBezTo>
                    <a:pt x="79629" y="150971"/>
                    <a:pt x="76771" y="152019"/>
                    <a:pt x="73914" y="152019"/>
                  </a:cubicBezTo>
                  <a:cubicBezTo>
                    <a:pt x="71056" y="152019"/>
                    <a:pt x="68199" y="150971"/>
                    <a:pt x="66008" y="148781"/>
                  </a:cubicBezTo>
                  <a:lnTo>
                    <a:pt x="54864" y="137636"/>
                  </a:lnTo>
                  <a:cubicBezTo>
                    <a:pt x="50483" y="133255"/>
                    <a:pt x="50483" y="126206"/>
                    <a:pt x="54864" y="121920"/>
                  </a:cubicBezTo>
                  <a:cubicBezTo>
                    <a:pt x="59246" y="117539"/>
                    <a:pt x="66294" y="117539"/>
                    <a:pt x="70580" y="121920"/>
                  </a:cubicBezTo>
                  <a:lnTo>
                    <a:pt x="73819" y="125159"/>
                  </a:lnTo>
                  <a:lnTo>
                    <a:pt x="99346" y="99632"/>
                  </a:lnTo>
                  <a:cubicBezTo>
                    <a:pt x="103727" y="95250"/>
                    <a:pt x="110776" y="95250"/>
                    <a:pt x="115062" y="99632"/>
                  </a:cubicBezTo>
                  <a:cubicBezTo>
                    <a:pt x="119634" y="103918"/>
                    <a:pt x="119634" y="110966"/>
                    <a:pt x="115253" y="115348"/>
                  </a:cubicBezTo>
                  <a:close/>
                  <a:moveTo>
                    <a:pt x="241173" y="320707"/>
                  </a:moveTo>
                  <a:lnTo>
                    <a:pt x="152019" y="320707"/>
                  </a:lnTo>
                  <a:cubicBezTo>
                    <a:pt x="145828" y="320707"/>
                    <a:pt x="140875" y="315754"/>
                    <a:pt x="140875" y="309563"/>
                  </a:cubicBezTo>
                  <a:cubicBezTo>
                    <a:pt x="140875" y="303371"/>
                    <a:pt x="145828" y="298418"/>
                    <a:pt x="152019" y="298418"/>
                  </a:cubicBezTo>
                  <a:lnTo>
                    <a:pt x="241173" y="298418"/>
                  </a:lnTo>
                  <a:cubicBezTo>
                    <a:pt x="247364" y="298418"/>
                    <a:pt x="252317" y="303371"/>
                    <a:pt x="252317" y="309563"/>
                  </a:cubicBezTo>
                  <a:cubicBezTo>
                    <a:pt x="252317" y="315754"/>
                    <a:pt x="247269" y="320707"/>
                    <a:pt x="241173" y="320707"/>
                  </a:cubicBezTo>
                  <a:close/>
                  <a:moveTo>
                    <a:pt x="241173" y="230791"/>
                  </a:moveTo>
                  <a:lnTo>
                    <a:pt x="152019" y="230791"/>
                  </a:lnTo>
                  <a:cubicBezTo>
                    <a:pt x="145828" y="230791"/>
                    <a:pt x="140875" y="225838"/>
                    <a:pt x="140875" y="219647"/>
                  </a:cubicBezTo>
                  <a:cubicBezTo>
                    <a:pt x="140875" y="213455"/>
                    <a:pt x="145828" y="208502"/>
                    <a:pt x="152019" y="208502"/>
                  </a:cubicBezTo>
                  <a:lnTo>
                    <a:pt x="241173" y="208502"/>
                  </a:lnTo>
                  <a:cubicBezTo>
                    <a:pt x="247364" y="208502"/>
                    <a:pt x="252317" y="213455"/>
                    <a:pt x="252317" y="219647"/>
                  </a:cubicBezTo>
                  <a:cubicBezTo>
                    <a:pt x="252317" y="225838"/>
                    <a:pt x="247269" y="230791"/>
                    <a:pt x="241173" y="230791"/>
                  </a:cubicBezTo>
                  <a:close/>
                  <a:moveTo>
                    <a:pt x="241173" y="140875"/>
                  </a:moveTo>
                  <a:lnTo>
                    <a:pt x="152019" y="140875"/>
                  </a:lnTo>
                  <a:cubicBezTo>
                    <a:pt x="145828" y="140875"/>
                    <a:pt x="140875" y="135922"/>
                    <a:pt x="140875" y="129731"/>
                  </a:cubicBezTo>
                  <a:cubicBezTo>
                    <a:pt x="140875" y="123539"/>
                    <a:pt x="145828" y="118586"/>
                    <a:pt x="152019" y="118586"/>
                  </a:cubicBezTo>
                  <a:lnTo>
                    <a:pt x="241173" y="118586"/>
                  </a:lnTo>
                  <a:cubicBezTo>
                    <a:pt x="247364" y="118586"/>
                    <a:pt x="252317" y="123539"/>
                    <a:pt x="252317" y="129731"/>
                  </a:cubicBezTo>
                  <a:cubicBezTo>
                    <a:pt x="252317" y="135922"/>
                    <a:pt x="247269" y="140875"/>
                    <a:pt x="241173" y="1408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4836" y="0"/>
            <a:ext cx="618801" cy="12221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9477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Тематический блок  «Быть с Россией»</a:t>
            </a:r>
            <a:endParaRPr lang="ru-RU" sz="24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572001" y="1447798"/>
            <a:ext cx="3944202" cy="10224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u-RU" sz="2400" dirty="0" smtClean="0">
                <a:solidFill>
                  <a:srgbClr val="577D58"/>
                </a:solidFill>
                <a:latin typeface="+mj-lt"/>
              </a:rPr>
              <a:t>День </a:t>
            </a:r>
          </a:p>
          <a:p>
            <a:pPr algn="ctr"/>
            <a:r>
              <a:rPr lang="ru-RU" sz="2400" dirty="0" smtClean="0">
                <a:solidFill>
                  <a:srgbClr val="577D58"/>
                </a:solidFill>
                <a:latin typeface="+mj-lt"/>
              </a:rPr>
              <a:t>Памяти и Скорби</a:t>
            </a:r>
          </a:p>
        </p:txBody>
      </p:sp>
      <p:pic>
        <p:nvPicPr>
          <p:cNvPr id="21" name="Рисунок 20" descr="1ab744d0-c4b2-4f69-a0e8-8545f54733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2307" y="3643952"/>
            <a:ext cx="3502924" cy="26271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2" name="Рисунок 21" descr="4528e667-54ec-4451-94b2-eb77245f04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6079" y="668740"/>
            <a:ext cx="3338984" cy="25042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3" name="Рисунок 22" descr="56698158-f994-4b53-8af5-af31da8da1c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20419" y="3643890"/>
            <a:ext cx="3448083" cy="25860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" name="Рисунок 23" descr="c569041c-b7a1-47bf-842b-15f8fb6754f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0974" y="3616657"/>
            <a:ext cx="3498250" cy="26236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5" name="Рисунок 24" descr="41cc13ce-a05d-46d1-b7af-978a8e24636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007523" y="564486"/>
            <a:ext cx="2212359" cy="29498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2109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그룹 38">
            <a:extLst>
              <a:ext uri="{FF2B5EF4-FFF2-40B4-BE49-F238E27FC236}">
                <a16:creationId xmlns:a16="http://schemas.microsoft.com/office/drawing/2014/main" id="{EA211800-6CA6-4AB3-8CBF-622FD34F6D90}"/>
              </a:ext>
            </a:extLst>
          </p:cNvPr>
          <p:cNvGrpSpPr/>
          <p:nvPr/>
        </p:nvGrpSpPr>
        <p:grpSpPr>
          <a:xfrm>
            <a:off x="2750783" y="3122713"/>
            <a:ext cx="401576" cy="535520"/>
            <a:chOff x="3471472" y="902398"/>
            <a:chExt cx="295275" cy="393763"/>
          </a:xfrm>
          <a:solidFill>
            <a:schemeClr val="bg1"/>
          </a:solidFill>
        </p:grpSpPr>
        <p:sp>
          <p:nvSpPr>
            <p:cNvPr id="40" name="자유형: 도형 39">
              <a:extLst>
                <a:ext uri="{FF2B5EF4-FFF2-40B4-BE49-F238E27FC236}">
                  <a16:creationId xmlns:a16="http://schemas.microsoft.com/office/drawing/2014/main" id="{04DCB058-AB82-44D1-965E-42D7986CA3D1}"/>
                </a:ext>
              </a:extLst>
            </p:cNvPr>
            <p:cNvSpPr/>
            <p:nvPr/>
          </p:nvSpPr>
          <p:spPr>
            <a:xfrm>
              <a:off x="3549482" y="902398"/>
              <a:ext cx="142875" cy="76200"/>
            </a:xfrm>
            <a:custGeom>
              <a:avLst/>
              <a:gdLst>
                <a:gd name="connsiteX0" fmla="*/ 107442 w 142875"/>
                <a:gd name="connsiteY0" fmla="*/ 7144 h 76200"/>
                <a:gd name="connsiteX1" fmla="*/ 40577 w 142875"/>
                <a:gd name="connsiteY1" fmla="*/ 7144 h 76200"/>
                <a:gd name="connsiteX2" fmla="*/ 7144 w 142875"/>
                <a:gd name="connsiteY2" fmla="*/ 40577 h 76200"/>
                <a:gd name="connsiteX3" fmla="*/ 40577 w 142875"/>
                <a:gd name="connsiteY3" fmla="*/ 74009 h 76200"/>
                <a:gd name="connsiteX4" fmla="*/ 107442 w 142875"/>
                <a:gd name="connsiteY4" fmla="*/ 74009 h 76200"/>
                <a:gd name="connsiteX5" fmla="*/ 140875 w 142875"/>
                <a:gd name="connsiteY5" fmla="*/ 40577 h 76200"/>
                <a:gd name="connsiteX6" fmla="*/ 107442 w 142875"/>
                <a:gd name="connsiteY6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76200">
                  <a:moveTo>
                    <a:pt x="107442" y="7144"/>
                  </a:move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7" y="74009"/>
                  </a:cubicBezTo>
                  <a:lnTo>
                    <a:pt x="107442" y="74009"/>
                  </a:lnTo>
                  <a:cubicBezTo>
                    <a:pt x="125921" y="74009"/>
                    <a:pt x="140875" y="59055"/>
                    <a:pt x="140875" y="40577"/>
                  </a:cubicBezTo>
                  <a:cubicBezTo>
                    <a:pt x="140875" y="22098"/>
                    <a:pt x="125825" y="7144"/>
                    <a:pt x="10744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자유형: 도형 40">
              <a:extLst>
                <a:ext uri="{FF2B5EF4-FFF2-40B4-BE49-F238E27FC236}">
                  <a16:creationId xmlns:a16="http://schemas.microsoft.com/office/drawing/2014/main" id="{3553568A-5DB9-45DE-BF61-99ECDA6A00C4}"/>
                </a:ext>
              </a:extLst>
            </p:cNvPr>
            <p:cNvSpPr/>
            <p:nvPr/>
          </p:nvSpPr>
          <p:spPr>
            <a:xfrm>
              <a:off x="3471472" y="924686"/>
              <a:ext cx="295275" cy="371475"/>
            </a:xfrm>
            <a:custGeom>
              <a:avLst/>
              <a:gdLst>
                <a:gd name="connsiteX0" fmla="*/ 263462 w 295275"/>
                <a:gd name="connsiteY0" fmla="*/ 7144 h 371475"/>
                <a:gd name="connsiteX1" fmla="*/ 240030 w 295275"/>
                <a:gd name="connsiteY1" fmla="*/ 7144 h 371475"/>
                <a:gd name="connsiteX2" fmla="*/ 241173 w 295275"/>
                <a:gd name="connsiteY2" fmla="*/ 18288 h 371475"/>
                <a:gd name="connsiteX3" fmla="*/ 185452 w 295275"/>
                <a:gd name="connsiteY3" fmla="*/ 74009 h 371475"/>
                <a:gd name="connsiteX4" fmla="*/ 118586 w 295275"/>
                <a:gd name="connsiteY4" fmla="*/ 74009 h 371475"/>
                <a:gd name="connsiteX5" fmla="*/ 62865 w 295275"/>
                <a:gd name="connsiteY5" fmla="*/ 18288 h 371475"/>
                <a:gd name="connsiteX6" fmla="*/ 64008 w 295275"/>
                <a:gd name="connsiteY6" fmla="*/ 7144 h 371475"/>
                <a:gd name="connsiteX7" fmla="*/ 40577 w 295275"/>
                <a:gd name="connsiteY7" fmla="*/ 7144 h 371475"/>
                <a:gd name="connsiteX8" fmla="*/ 7144 w 295275"/>
                <a:gd name="connsiteY8" fmla="*/ 40577 h 371475"/>
                <a:gd name="connsiteX9" fmla="*/ 7144 w 295275"/>
                <a:gd name="connsiteY9" fmla="*/ 331851 h 371475"/>
                <a:gd name="connsiteX10" fmla="*/ 40577 w 295275"/>
                <a:gd name="connsiteY10" fmla="*/ 365284 h 371475"/>
                <a:gd name="connsiteX11" fmla="*/ 263462 w 295275"/>
                <a:gd name="connsiteY11" fmla="*/ 365284 h 371475"/>
                <a:gd name="connsiteX12" fmla="*/ 296894 w 295275"/>
                <a:gd name="connsiteY12" fmla="*/ 331851 h 371475"/>
                <a:gd name="connsiteX13" fmla="*/ 296894 w 295275"/>
                <a:gd name="connsiteY13" fmla="*/ 40577 h 371475"/>
                <a:gd name="connsiteX14" fmla="*/ 263462 w 295275"/>
                <a:gd name="connsiteY14" fmla="*/ 7144 h 371475"/>
                <a:gd name="connsiteX15" fmla="*/ 115253 w 295275"/>
                <a:gd name="connsiteY15" fmla="*/ 295085 h 371475"/>
                <a:gd name="connsiteX16" fmla="*/ 81820 w 295275"/>
                <a:gd name="connsiteY16" fmla="*/ 328517 h 371475"/>
                <a:gd name="connsiteX17" fmla="*/ 66104 w 295275"/>
                <a:gd name="connsiteY17" fmla="*/ 328517 h 371475"/>
                <a:gd name="connsiteX18" fmla="*/ 54959 w 295275"/>
                <a:gd name="connsiteY18" fmla="*/ 317373 h 371475"/>
                <a:gd name="connsiteX19" fmla="*/ 54959 w 295275"/>
                <a:gd name="connsiteY19" fmla="*/ 301657 h 371475"/>
                <a:gd name="connsiteX20" fmla="*/ 70676 w 295275"/>
                <a:gd name="connsiteY20" fmla="*/ 301657 h 371475"/>
                <a:gd name="connsiteX21" fmla="*/ 73914 w 295275"/>
                <a:gd name="connsiteY21" fmla="*/ 304895 h 371475"/>
                <a:gd name="connsiteX22" fmla="*/ 99441 w 295275"/>
                <a:gd name="connsiteY22" fmla="*/ 279368 h 371475"/>
                <a:gd name="connsiteX23" fmla="*/ 115157 w 295275"/>
                <a:gd name="connsiteY23" fmla="*/ 279368 h 371475"/>
                <a:gd name="connsiteX24" fmla="*/ 115253 w 295275"/>
                <a:gd name="connsiteY24" fmla="*/ 295085 h 371475"/>
                <a:gd name="connsiteX25" fmla="*/ 115253 w 295275"/>
                <a:gd name="connsiteY25" fmla="*/ 205264 h 371475"/>
                <a:gd name="connsiteX26" fmla="*/ 81820 w 295275"/>
                <a:gd name="connsiteY26" fmla="*/ 238697 h 371475"/>
                <a:gd name="connsiteX27" fmla="*/ 66104 w 295275"/>
                <a:gd name="connsiteY27" fmla="*/ 238697 h 371475"/>
                <a:gd name="connsiteX28" fmla="*/ 54959 w 295275"/>
                <a:gd name="connsiteY28" fmla="*/ 227552 h 371475"/>
                <a:gd name="connsiteX29" fmla="*/ 54959 w 295275"/>
                <a:gd name="connsiteY29" fmla="*/ 211836 h 371475"/>
                <a:gd name="connsiteX30" fmla="*/ 70676 w 295275"/>
                <a:gd name="connsiteY30" fmla="*/ 211836 h 371475"/>
                <a:gd name="connsiteX31" fmla="*/ 73914 w 295275"/>
                <a:gd name="connsiteY31" fmla="*/ 215075 h 371475"/>
                <a:gd name="connsiteX32" fmla="*/ 99441 w 295275"/>
                <a:gd name="connsiteY32" fmla="*/ 189548 h 371475"/>
                <a:gd name="connsiteX33" fmla="*/ 115157 w 295275"/>
                <a:gd name="connsiteY33" fmla="*/ 189548 h 371475"/>
                <a:gd name="connsiteX34" fmla="*/ 115253 w 295275"/>
                <a:gd name="connsiteY34" fmla="*/ 205264 h 371475"/>
                <a:gd name="connsiteX35" fmla="*/ 115253 w 295275"/>
                <a:gd name="connsiteY35" fmla="*/ 115348 h 371475"/>
                <a:gd name="connsiteX36" fmla="*/ 81820 w 295275"/>
                <a:gd name="connsiteY36" fmla="*/ 148781 h 371475"/>
                <a:gd name="connsiteX37" fmla="*/ 73914 w 295275"/>
                <a:gd name="connsiteY37" fmla="*/ 152019 h 371475"/>
                <a:gd name="connsiteX38" fmla="*/ 66008 w 295275"/>
                <a:gd name="connsiteY38" fmla="*/ 148781 h 371475"/>
                <a:gd name="connsiteX39" fmla="*/ 54864 w 295275"/>
                <a:gd name="connsiteY39" fmla="*/ 137636 h 371475"/>
                <a:gd name="connsiteX40" fmla="*/ 54864 w 295275"/>
                <a:gd name="connsiteY40" fmla="*/ 121920 h 371475"/>
                <a:gd name="connsiteX41" fmla="*/ 70580 w 295275"/>
                <a:gd name="connsiteY41" fmla="*/ 121920 h 371475"/>
                <a:gd name="connsiteX42" fmla="*/ 73819 w 295275"/>
                <a:gd name="connsiteY42" fmla="*/ 125159 h 371475"/>
                <a:gd name="connsiteX43" fmla="*/ 99346 w 295275"/>
                <a:gd name="connsiteY43" fmla="*/ 99632 h 371475"/>
                <a:gd name="connsiteX44" fmla="*/ 115062 w 295275"/>
                <a:gd name="connsiteY44" fmla="*/ 99632 h 371475"/>
                <a:gd name="connsiteX45" fmla="*/ 115253 w 295275"/>
                <a:gd name="connsiteY45" fmla="*/ 115348 h 371475"/>
                <a:gd name="connsiteX46" fmla="*/ 241173 w 295275"/>
                <a:gd name="connsiteY46" fmla="*/ 320707 h 371475"/>
                <a:gd name="connsiteX47" fmla="*/ 152019 w 295275"/>
                <a:gd name="connsiteY47" fmla="*/ 320707 h 371475"/>
                <a:gd name="connsiteX48" fmla="*/ 140875 w 295275"/>
                <a:gd name="connsiteY48" fmla="*/ 309563 h 371475"/>
                <a:gd name="connsiteX49" fmla="*/ 152019 w 295275"/>
                <a:gd name="connsiteY49" fmla="*/ 298418 h 371475"/>
                <a:gd name="connsiteX50" fmla="*/ 241173 w 295275"/>
                <a:gd name="connsiteY50" fmla="*/ 298418 h 371475"/>
                <a:gd name="connsiteX51" fmla="*/ 252317 w 295275"/>
                <a:gd name="connsiteY51" fmla="*/ 309563 h 371475"/>
                <a:gd name="connsiteX52" fmla="*/ 241173 w 295275"/>
                <a:gd name="connsiteY52" fmla="*/ 320707 h 371475"/>
                <a:gd name="connsiteX53" fmla="*/ 241173 w 295275"/>
                <a:gd name="connsiteY53" fmla="*/ 230791 h 371475"/>
                <a:gd name="connsiteX54" fmla="*/ 152019 w 295275"/>
                <a:gd name="connsiteY54" fmla="*/ 230791 h 371475"/>
                <a:gd name="connsiteX55" fmla="*/ 140875 w 295275"/>
                <a:gd name="connsiteY55" fmla="*/ 219647 h 371475"/>
                <a:gd name="connsiteX56" fmla="*/ 152019 w 295275"/>
                <a:gd name="connsiteY56" fmla="*/ 208502 h 371475"/>
                <a:gd name="connsiteX57" fmla="*/ 241173 w 295275"/>
                <a:gd name="connsiteY57" fmla="*/ 208502 h 371475"/>
                <a:gd name="connsiteX58" fmla="*/ 252317 w 295275"/>
                <a:gd name="connsiteY58" fmla="*/ 219647 h 371475"/>
                <a:gd name="connsiteX59" fmla="*/ 241173 w 295275"/>
                <a:gd name="connsiteY59" fmla="*/ 230791 h 371475"/>
                <a:gd name="connsiteX60" fmla="*/ 241173 w 295275"/>
                <a:gd name="connsiteY60" fmla="*/ 140875 h 371475"/>
                <a:gd name="connsiteX61" fmla="*/ 152019 w 295275"/>
                <a:gd name="connsiteY61" fmla="*/ 140875 h 371475"/>
                <a:gd name="connsiteX62" fmla="*/ 140875 w 295275"/>
                <a:gd name="connsiteY62" fmla="*/ 129731 h 371475"/>
                <a:gd name="connsiteX63" fmla="*/ 152019 w 295275"/>
                <a:gd name="connsiteY63" fmla="*/ 118586 h 371475"/>
                <a:gd name="connsiteX64" fmla="*/ 241173 w 295275"/>
                <a:gd name="connsiteY64" fmla="*/ 118586 h 371475"/>
                <a:gd name="connsiteX65" fmla="*/ 252317 w 295275"/>
                <a:gd name="connsiteY65" fmla="*/ 129731 h 371475"/>
                <a:gd name="connsiteX66" fmla="*/ 241173 w 295275"/>
                <a:gd name="connsiteY66" fmla="*/ 140875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95275" h="371475">
                  <a:moveTo>
                    <a:pt x="263462" y="7144"/>
                  </a:moveTo>
                  <a:lnTo>
                    <a:pt x="240030" y="7144"/>
                  </a:lnTo>
                  <a:cubicBezTo>
                    <a:pt x="240792" y="10763"/>
                    <a:pt x="241173" y="14478"/>
                    <a:pt x="241173" y="18288"/>
                  </a:cubicBezTo>
                  <a:cubicBezTo>
                    <a:pt x="241173" y="49054"/>
                    <a:pt x="216218" y="74009"/>
                    <a:pt x="185452" y="74009"/>
                  </a:cubicBezTo>
                  <a:lnTo>
                    <a:pt x="118586" y="74009"/>
                  </a:lnTo>
                  <a:cubicBezTo>
                    <a:pt x="87821" y="74009"/>
                    <a:pt x="62865" y="49054"/>
                    <a:pt x="62865" y="18288"/>
                  </a:cubicBezTo>
                  <a:cubicBezTo>
                    <a:pt x="62865" y="14478"/>
                    <a:pt x="63246" y="10763"/>
                    <a:pt x="64008" y="7144"/>
                  </a:cubicBez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lnTo>
                    <a:pt x="7144" y="331851"/>
                  </a:lnTo>
                  <a:cubicBezTo>
                    <a:pt x="7144" y="350330"/>
                    <a:pt x="22098" y="365284"/>
                    <a:pt x="40577" y="365284"/>
                  </a:cubicBezTo>
                  <a:lnTo>
                    <a:pt x="263462" y="365284"/>
                  </a:lnTo>
                  <a:cubicBezTo>
                    <a:pt x="281940" y="365284"/>
                    <a:pt x="296894" y="350330"/>
                    <a:pt x="296894" y="331851"/>
                  </a:cubicBezTo>
                  <a:lnTo>
                    <a:pt x="296894" y="40577"/>
                  </a:lnTo>
                  <a:cubicBezTo>
                    <a:pt x="296894" y="22098"/>
                    <a:pt x="281845" y="7144"/>
                    <a:pt x="263462" y="7144"/>
                  </a:cubicBezTo>
                  <a:close/>
                  <a:moveTo>
                    <a:pt x="115253" y="295085"/>
                  </a:moveTo>
                  <a:lnTo>
                    <a:pt x="81820" y="328517"/>
                  </a:lnTo>
                  <a:cubicBezTo>
                    <a:pt x="77438" y="332899"/>
                    <a:pt x="70390" y="332899"/>
                    <a:pt x="66104" y="328517"/>
                  </a:cubicBezTo>
                  <a:lnTo>
                    <a:pt x="54959" y="317373"/>
                  </a:lnTo>
                  <a:cubicBezTo>
                    <a:pt x="50578" y="312992"/>
                    <a:pt x="50578" y="305943"/>
                    <a:pt x="54959" y="301657"/>
                  </a:cubicBezTo>
                  <a:cubicBezTo>
                    <a:pt x="59341" y="297275"/>
                    <a:pt x="66389" y="297275"/>
                    <a:pt x="70676" y="301657"/>
                  </a:cubicBezTo>
                  <a:lnTo>
                    <a:pt x="73914" y="304895"/>
                  </a:lnTo>
                  <a:lnTo>
                    <a:pt x="99441" y="279368"/>
                  </a:lnTo>
                  <a:cubicBezTo>
                    <a:pt x="103822" y="274987"/>
                    <a:pt x="110871" y="274987"/>
                    <a:pt x="115157" y="279368"/>
                  </a:cubicBezTo>
                  <a:cubicBezTo>
                    <a:pt x="119634" y="283750"/>
                    <a:pt x="119634" y="290798"/>
                    <a:pt x="115253" y="295085"/>
                  </a:cubicBezTo>
                  <a:close/>
                  <a:moveTo>
                    <a:pt x="115253" y="205264"/>
                  </a:moveTo>
                  <a:lnTo>
                    <a:pt x="81820" y="238697"/>
                  </a:lnTo>
                  <a:cubicBezTo>
                    <a:pt x="77438" y="243078"/>
                    <a:pt x="70390" y="243078"/>
                    <a:pt x="66104" y="238697"/>
                  </a:cubicBezTo>
                  <a:lnTo>
                    <a:pt x="54959" y="227552"/>
                  </a:lnTo>
                  <a:cubicBezTo>
                    <a:pt x="50578" y="223171"/>
                    <a:pt x="50578" y="216122"/>
                    <a:pt x="54959" y="211836"/>
                  </a:cubicBezTo>
                  <a:cubicBezTo>
                    <a:pt x="59341" y="207455"/>
                    <a:pt x="66389" y="207455"/>
                    <a:pt x="70676" y="211836"/>
                  </a:cubicBezTo>
                  <a:lnTo>
                    <a:pt x="73914" y="215075"/>
                  </a:lnTo>
                  <a:lnTo>
                    <a:pt x="99441" y="189548"/>
                  </a:lnTo>
                  <a:cubicBezTo>
                    <a:pt x="103822" y="185166"/>
                    <a:pt x="110871" y="185166"/>
                    <a:pt x="115157" y="189548"/>
                  </a:cubicBezTo>
                  <a:cubicBezTo>
                    <a:pt x="119634" y="193834"/>
                    <a:pt x="119634" y="200882"/>
                    <a:pt x="115253" y="205264"/>
                  </a:cubicBezTo>
                  <a:close/>
                  <a:moveTo>
                    <a:pt x="115253" y="115348"/>
                  </a:moveTo>
                  <a:lnTo>
                    <a:pt x="81820" y="148781"/>
                  </a:lnTo>
                  <a:cubicBezTo>
                    <a:pt x="79629" y="150971"/>
                    <a:pt x="76771" y="152019"/>
                    <a:pt x="73914" y="152019"/>
                  </a:cubicBezTo>
                  <a:cubicBezTo>
                    <a:pt x="71056" y="152019"/>
                    <a:pt x="68199" y="150971"/>
                    <a:pt x="66008" y="148781"/>
                  </a:cubicBezTo>
                  <a:lnTo>
                    <a:pt x="54864" y="137636"/>
                  </a:lnTo>
                  <a:cubicBezTo>
                    <a:pt x="50483" y="133255"/>
                    <a:pt x="50483" y="126206"/>
                    <a:pt x="54864" y="121920"/>
                  </a:cubicBezTo>
                  <a:cubicBezTo>
                    <a:pt x="59246" y="117539"/>
                    <a:pt x="66294" y="117539"/>
                    <a:pt x="70580" y="121920"/>
                  </a:cubicBezTo>
                  <a:lnTo>
                    <a:pt x="73819" y="125159"/>
                  </a:lnTo>
                  <a:lnTo>
                    <a:pt x="99346" y="99632"/>
                  </a:lnTo>
                  <a:cubicBezTo>
                    <a:pt x="103727" y="95250"/>
                    <a:pt x="110776" y="95250"/>
                    <a:pt x="115062" y="99632"/>
                  </a:cubicBezTo>
                  <a:cubicBezTo>
                    <a:pt x="119634" y="103918"/>
                    <a:pt x="119634" y="110966"/>
                    <a:pt x="115253" y="115348"/>
                  </a:cubicBezTo>
                  <a:close/>
                  <a:moveTo>
                    <a:pt x="241173" y="320707"/>
                  </a:moveTo>
                  <a:lnTo>
                    <a:pt x="152019" y="320707"/>
                  </a:lnTo>
                  <a:cubicBezTo>
                    <a:pt x="145828" y="320707"/>
                    <a:pt x="140875" y="315754"/>
                    <a:pt x="140875" y="309563"/>
                  </a:cubicBezTo>
                  <a:cubicBezTo>
                    <a:pt x="140875" y="303371"/>
                    <a:pt x="145828" y="298418"/>
                    <a:pt x="152019" y="298418"/>
                  </a:cubicBezTo>
                  <a:lnTo>
                    <a:pt x="241173" y="298418"/>
                  </a:lnTo>
                  <a:cubicBezTo>
                    <a:pt x="247364" y="298418"/>
                    <a:pt x="252317" y="303371"/>
                    <a:pt x="252317" y="309563"/>
                  </a:cubicBezTo>
                  <a:cubicBezTo>
                    <a:pt x="252317" y="315754"/>
                    <a:pt x="247269" y="320707"/>
                    <a:pt x="241173" y="320707"/>
                  </a:cubicBezTo>
                  <a:close/>
                  <a:moveTo>
                    <a:pt x="241173" y="230791"/>
                  </a:moveTo>
                  <a:lnTo>
                    <a:pt x="152019" y="230791"/>
                  </a:lnTo>
                  <a:cubicBezTo>
                    <a:pt x="145828" y="230791"/>
                    <a:pt x="140875" y="225838"/>
                    <a:pt x="140875" y="219647"/>
                  </a:cubicBezTo>
                  <a:cubicBezTo>
                    <a:pt x="140875" y="213455"/>
                    <a:pt x="145828" y="208502"/>
                    <a:pt x="152019" y="208502"/>
                  </a:cubicBezTo>
                  <a:lnTo>
                    <a:pt x="241173" y="208502"/>
                  </a:lnTo>
                  <a:cubicBezTo>
                    <a:pt x="247364" y="208502"/>
                    <a:pt x="252317" y="213455"/>
                    <a:pt x="252317" y="219647"/>
                  </a:cubicBezTo>
                  <a:cubicBezTo>
                    <a:pt x="252317" y="225838"/>
                    <a:pt x="247269" y="230791"/>
                    <a:pt x="241173" y="230791"/>
                  </a:cubicBezTo>
                  <a:close/>
                  <a:moveTo>
                    <a:pt x="241173" y="140875"/>
                  </a:moveTo>
                  <a:lnTo>
                    <a:pt x="152019" y="140875"/>
                  </a:lnTo>
                  <a:cubicBezTo>
                    <a:pt x="145828" y="140875"/>
                    <a:pt x="140875" y="135922"/>
                    <a:pt x="140875" y="129731"/>
                  </a:cubicBezTo>
                  <a:cubicBezTo>
                    <a:pt x="140875" y="123539"/>
                    <a:pt x="145828" y="118586"/>
                    <a:pt x="152019" y="118586"/>
                  </a:cubicBezTo>
                  <a:lnTo>
                    <a:pt x="241173" y="118586"/>
                  </a:lnTo>
                  <a:cubicBezTo>
                    <a:pt x="247364" y="118586"/>
                    <a:pt x="252317" y="123539"/>
                    <a:pt x="252317" y="129731"/>
                  </a:cubicBezTo>
                  <a:cubicBezTo>
                    <a:pt x="252317" y="135922"/>
                    <a:pt x="247269" y="140875"/>
                    <a:pt x="241173" y="1408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59" name="그룹 58">
            <a:extLst>
              <a:ext uri="{FF2B5EF4-FFF2-40B4-BE49-F238E27FC236}">
                <a16:creationId xmlns:a16="http://schemas.microsoft.com/office/drawing/2014/main" id="{8404779F-F515-4950-BA85-A3822DAB5156}"/>
              </a:ext>
            </a:extLst>
          </p:cNvPr>
          <p:cNvGrpSpPr/>
          <p:nvPr/>
        </p:nvGrpSpPr>
        <p:grpSpPr>
          <a:xfrm>
            <a:off x="8962426" y="3124916"/>
            <a:ext cx="531118" cy="531114"/>
            <a:chOff x="752656" y="1562597"/>
            <a:chExt cx="390525" cy="390525"/>
          </a:xfrm>
          <a:solidFill>
            <a:schemeClr val="bg1"/>
          </a:solidFill>
        </p:grpSpPr>
        <p:sp>
          <p:nvSpPr>
            <p:cNvPr id="60" name="자유형: 도형 59">
              <a:extLst>
                <a:ext uri="{FF2B5EF4-FFF2-40B4-BE49-F238E27FC236}">
                  <a16:creationId xmlns:a16="http://schemas.microsoft.com/office/drawing/2014/main" id="{70C5A06B-94A9-4C69-BF3F-5CA648EC037B}"/>
                </a:ext>
              </a:extLst>
            </p:cNvPr>
            <p:cNvSpPr/>
            <p:nvPr/>
          </p:nvSpPr>
          <p:spPr>
            <a:xfrm>
              <a:off x="797621" y="1607153"/>
              <a:ext cx="209550" cy="161925"/>
            </a:xfrm>
            <a:custGeom>
              <a:avLst/>
              <a:gdLst>
                <a:gd name="connsiteX0" fmla="*/ 26568 w 209550"/>
                <a:gd name="connsiteY0" fmla="*/ 159925 h 161925"/>
                <a:gd name="connsiteX1" fmla="*/ 85528 w 209550"/>
                <a:gd name="connsiteY1" fmla="*/ 100965 h 161925"/>
                <a:gd name="connsiteX2" fmla="*/ 102292 w 209550"/>
                <a:gd name="connsiteY2" fmla="*/ 117729 h 161925"/>
                <a:gd name="connsiteX3" fmla="*/ 113437 w 209550"/>
                <a:gd name="connsiteY3" fmla="*/ 117729 h 161925"/>
                <a:gd name="connsiteX4" fmla="*/ 185922 w 209550"/>
                <a:gd name="connsiteY4" fmla="*/ 45244 h 161925"/>
                <a:gd name="connsiteX5" fmla="*/ 185922 w 209550"/>
                <a:gd name="connsiteY5" fmla="*/ 64770 h 161925"/>
                <a:gd name="connsiteX6" fmla="*/ 189065 w 209550"/>
                <a:gd name="connsiteY6" fmla="*/ 71152 h 161925"/>
                <a:gd name="connsiteX7" fmla="*/ 208210 w 209550"/>
                <a:gd name="connsiteY7" fmla="*/ 62865 h 161925"/>
                <a:gd name="connsiteX8" fmla="*/ 208210 w 209550"/>
                <a:gd name="connsiteY8" fmla="*/ 18288 h 161925"/>
                <a:gd name="connsiteX9" fmla="*/ 197066 w 209550"/>
                <a:gd name="connsiteY9" fmla="*/ 7144 h 161925"/>
                <a:gd name="connsiteX10" fmla="*/ 150584 w 209550"/>
                <a:gd name="connsiteY10" fmla="*/ 7144 h 161925"/>
                <a:gd name="connsiteX11" fmla="*/ 144202 w 209550"/>
                <a:gd name="connsiteY11" fmla="*/ 10287 h 161925"/>
                <a:gd name="connsiteX12" fmla="*/ 152489 w 209550"/>
                <a:gd name="connsiteY12" fmla="*/ 29432 h 161925"/>
                <a:gd name="connsiteX13" fmla="*/ 170205 w 209550"/>
                <a:gd name="connsiteY13" fmla="*/ 29432 h 161925"/>
                <a:gd name="connsiteX14" fmla="*/ 107912 w 209550"/>
                <a:gd name="connsiteY14" fmla="*/ 91726 h 161925"/>
                <a:gd name="connsiteX15" fmla="*/ 91148 w 209550"/>
                <a:gd name="connsiteY15" fmla="*/ 74962 h 161925"/>
                <a:gd name="connsiteX16" fmla="*/ 80004 w 209550"/>
                <a:gd name="connsiteY16" fmla="*/ 74962 h 161925"/>
                <a:gd name="connsiteX17" fmla="*/ 9519 w 209550"/>
                <a:gd name="connsiteY17" fmla="*/ 145447 h 161925"/>
                <a:gd name="connsiteX18" fmla="*/ 7233 w 209550"/>
                <a:gd name="connsiteY18" fmla="*/ 152209 h 161925"/>
                <a:gd name="connsiteX19" fmla="*/ 26568 w 209550"/>
                <a:gd name="connsiteY19" fmla="*/ 159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9550" h="161925">
                  <a:moveTo>
                    <a:pt x="26568" y="159925"/>
                  </a:moveTo>
                  <a:lnTo>
                    <a:pt x="85528" y="100965"/>
                  </a:lnTo>
                  <a:lnTo>
                    <a:pt x="102292" y="117729"/>
                  </a:lnTo>
                  <a:cubicBezTo>
                    <a:pt x="105340" y="120777"/>
                    <a:pt x="110388" y="120777"/>
                    <a:pt x="113437" y="117729"/>
                  </a:cubicBezTo>
                  <a:lnTo>
                    <a:pt x="185922" y="45244"/>
                  </a:lnTo>
                  <a:lnTo>
                    <a:pt x="185922" y="64770"/>
                  </a:lnTo>
                  <a:cubicBezTo>
                    <a:pt x="185922" y="67246"/>
                    <a:pt x="187065" y="69723"/>
                    <a:pt x="189065" y="71152"/>
                  </a:cubicBezTo>
                  <a:cubicBezTo>
                    <a:pt x="198209" y="77915"/>
                    <a:pt x="208210" y="71533"/>
                    <a:pt x="208210" y="62865"/>
                  </a:cubicBezTo>
                  <a:lnTo>
                    <a:pt x="208210" y="18288"/>
                  </a:lnTo>
                  <a:cubicBezTo>
                    <a:pt x="208210" y="12097"/>
                    <a:pt x="203162" y="7144"/>
                    <a:pt x="197066" y="7144"/>
                  </a:cubicBezTo>
                  <a:lnTo>
                    <a:pt x="150584" y="7144"/>
                  </a:lnTo>
                  <a:cubicBezTo>
                    <a:pt x="148107" y="7144"/>
                    <a:pt x="145631" y="8287"/>
                    <a:pt x="144202" y="10287"/>
                  </a:cubicBezTo>
                  <a:cubicBezTo>
                    <a:pt x="137439" y="19431"/>
                    <a:pt x="143821" y="29432"/>
                    <a:pt x="152489" y="29432"/>
                  </a:cubicBezTo>
                  <a:lnTo>
                    <a:pt x="170205" y="29432"/>
                  </a:lnTo>
                  <a:lnTo>
                    <a:pt x="107912" y="91726"/>
                  </a:lnTo>
                  <a:lnTo>
                    <a:pt x="91148" y="74962"/>
                  </a:lnTo>
                  <a:cubicBezTo>
                    <a:pt x="88100" y="71914"/>
                    <a:pt x="83052" y="71914"/>
                    <a:pt x="80004" y="74962"/>
                  </a:cubicBezTo>
                  <a:lnTo>
                    <a:pt x="9519" y="145447"/>
                  </a:lnTo>
                  <a:cubicBezTo>
                    <a:pt x="7709" y="147256"/>
                    <a:pt x="6852" y="149733"/>
                    <a:pt x="7233" y="152209"/>
                  </a:cubicBezTo>
                  <a:cubicBezTo>
                    <a:pt x="8852" y="163544"/>
                    <a:pt x="20377" y="166116"/>
                    <a:pt x="26568" y="159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61" name="자유형: 도형 60">
              <a:extLst>
                <a:ext uri="{FF2B5EF4-FFF2-40B4-BE49-F238E27FC236}">
                  <a16:creationId xmlns:a16="http://schemas.microsoft.com/office/drawing/2014/main" id="{F3B8F470-5BAA-421C-8B33-B7CDE01041DC}"/>
                </a:ext>
              </a:extLst>
            </p:cNvPr>
            <p:cNvSpPr/>
            <p:nvPr/>
          </p:nvSpPr>
          <p:spPr>
            <a:xfrm>
              <a:off x="797995" y="1807749"/>
              <a:ext cx="95250" cy="104775"/>
            </a:xfrm>
            <a:custGeom>
              <a:avLst/>
              <a:gdLst>
                <a:gd name="connsiteX0" fmla="*/ 18288 w 95250"/>
                <a:gd name="connsiteY0" fmla="*/ 97822 h 104775"/>
                <a:gd name="connsiteX1" fmla="*/ 85154 w 95250"/>
                <a:gd name="connsiteY1" fmla="*/ 97822 h 104775"/>
                <a:gd name="connsiteX2" fmla="*/ 96298 w 95250"/>
                <a:gd name="connsiteY2" fmla="*/ 86677 h 104775"/>
                <a:gd name="connsiteX3" fmla="*/ 96298 w 95250"/>
                <a:gd name="connsiteY3" fmla="*/ 18288 h 104775"/>
                <a:gd name="connsiteX4" fmla="*/ 85154 w 95250"/>
                <a:gd name="connsiteY4" fmla="*/ 7144 h 104775"/>
                <a:gd name="connsiteX5" fmla="*/ 18288 w 95250"/>
                <a:gd name="connsiteY5" fmla="*/ 7144 h 104775"/>
                <a:gd name="connsiteX6" fmla="*/ 7144 w 95250"/>
                <a:gd name="connsiteY6" fmla="*/ 18288 h 104775"/>
                <a:gd name="connsiteX7" fmla="*/ 7144 w 95250"/>
                <a:gd name="connsiteY7" fmla="*/ 86677 h 104775"/>
                <a:gd name="connsiteX8" fmla="*/ 18288 w 95250"/>
                <a:gd name="connsiteY8" fmla="*/ 97822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04775">
                  <a:moveTo>
                    <a:pt x="18288" y="97822"/>
                  </a:moveTo>
                  <a:lnTo>
                    <a:pt x="85154" y="97822"/>
                  </a:lnTo>
                  <a:cubicBezTo>
                    <a:pt x="91345" y="97822"/>
                    <a:pt x="96298" y="92869"/>
                    <a:pt x="96298" y="86677"/>
                  </a:cubicBezTo>
                  <a:lnTo>
                    <a:pt x="96298" y="18288"/>
                  </a:lnTo>
                  <a:cubicBezTo>
                    <a:pt x="96298" y="12097"/>
                    <a:pt x="91345" y="7144"/>
                    <a:pt x="85154" y="7144"/>
                  </a:cubicBez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86677"/>
                  </a:lnTo>
                  <a:cubicBezTo>
                    <a:pt x="7144" y="92773"/>
                    <a:pt x="12097" y="97822"/>
                    <a:pt x="18288" y="978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62" name="자유형: 도형 61">
              <a:extLst>
                <a:ext uri="{FF2B5EF4-FFF2-40B4-BE49-F238E27FC236}">
                  <a16:creationId xmlns:a16="http://schemas.microsoft.com/office/drawing/2014/main" id="{CD68285C-9183-49E8-921D-D1C959231ABF}"/>
                </a:ext>
              </a:extLst>
            </p:cNvPr>
            <p:cNvSpPr/>
            <p:nvPr/>
          </p:nvSpPr>
          <p:spPr>
            <a:xfrm>
              <a:off x="909438" y="1740884"/>
              <a:ext cx="95250" cy="171450"/>
            </a:xfrm>
            <a:custGeom>
              <a:avLst/>
              <a:gdLst>
                <a:gd name="connsiteX0" fmla="*/ 85153 w 95250"/>
                <a:gd name="connsiteY0" fmla="*/ 7144 h 171450"/>
                <a:gd name="connsiteX1" fmla="*/ 18288 w 95250"/>
                <a:gd name="connsiteY1" fmla="*/ 7144 h 171450"/>
                <a:gd name="connsiteX2" fmla="*/ 7144 w 95250"/>
                <a:gd name="connsiteY2" fmla="*/ 18288 h 171450"/>
                <a:gd name="connsiteX3" fmla="*/ 7144 w 95250"/>
                <a:gd name="connsiteY3" fmla="*/ 153543 h 171450"/>
                <a:gd name="connsiteX4" fmla="*/ 18288 w 95250"/>
                <a:gd name="connsiteY4" fmla="*/ 164687 h 171450"/>
                <a:gd name="connsiteX5" fmla="*/ 85153 w 95250"/>
                <a:gd name="connsiteY5" fmla="*/ 164687 h 171450"/>
                <a:gd name="connsiteX6" fmla="*/ 96298 w 95250"/>
                <a:gd name="connsiteY6" fmla="*/ 153543 h 171450"/>
                <a:gd name="connsiteX7" fmla="*/ 96298 w 95250"/>
                <a:gd name="connsiteY7" fmla="*/ 18288 h 171450"/>
                <a:gd name="connsiteX8" fmla="*/ 85153 w 95250"/>
                <a:gd name="connsiteY8" fmla="*/ 7144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71450">
                  <a:moveTo>
                    <a:pt x="85153" y="7144"/>
                  </a:move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153543"/>
                  </a:lnTo>
                  <a:cubicBezTo>
                    <a:pt x="7144" y="159734"/>
                    <a:pt x="12097" y="164687"/>
                    <a:pt x="18288" y="164687"/>
                  </a:cubicBezTo>
                  <a:lnTo>
                    <a:pt x="85153" y="164687"/>
                  </a:lnTo>
                  <a:cubicBezTo>
                    <a:pt x="91345" y="164687"/>
                    <a:pt x="96298" y="159734"/>
                    <a:pt x="96298" y="153543"/>
                  </a:cubicBezTo>
                  <a:lnTo>
                    <a:pt x="96298" y="18288"/>
                  </a:lnTo>
                  <a:cubicBezTo>
                    <a:pt x="96298" y="12192"/>
                    <a:pt x="91345" y="7144"/>
                    <a:pt x="851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63" name="자유형: 도형 62">
              <a:extLst>
                <a:ext uri="{FF2B5EF4-FFF2-40B4-BE49-F238E27FC236}">
                  <a16:creationId xmlns:a16="http://schemas.microsoft.com/office/drawing/2014/main" id="{178BFE38-8963-4415-AF6C-D719140D6D88}"/>
                </a:ext>
              </a:extLst>
            </p:cNvPr>
            <p:cNvSpPr/>
            <p:nvPr/>
          </p:nvSpPr>
          <p:spPr>
            <a:xfrm>
              <a:off x="998589" y="1607534"/>
              <a:ext cx="142875" cy="304800"/>
            </a:xfrm>
            <a:custGeom>
              <a:avLst/>
              <a:gdLst>
                <a:gd name="connsiteX0" fmla="*/ 18291 w 142875"/>
                <a:gd name="connsiteY0" fmla="*/ 118205 h 304800"/>
                <a:gd name="connsiteX1" fmla="*/ 29435 w 142875"/>
                <a:gd name="connsiteY1" fmla="*/ 118205 h 304800"/>
                <a:gd name="connsiteX2" fmla="*/ 29435 w 142875"/>
                <a:gd name="connsiteY2" fmla="*/ 286893 h 304800"/>
                <a:gd name="connsiteX3" fmla="*/ 40580 w 142875"/>
                <a:gd name="connsiteY3" fmla="*/ 298037 h 304800"/>
                <a:gd name="connsiteX4" fmla="*/ 108207 w 142875"/>
                <a:gd name="connsiteY4" fmla="*/ 298037 h 304800"/>
                <a:gd name="connsiteX5" fmla="*/ 119352 w 142875"/>
                <a:gd name="connsiteY5" fmla="*/ 286893 h 304800"/>
                <a:gd name="connsiteX6" fmla="*/ 119352 w 142875"/>
                <a:gd name="connsiteY6" fmla="*/ 118205 h 304800"/>
                <a:gd name="connsiteX7" fmla="*/ 130496 w 142875"/>
                <a:gd name="connsiteY7" fmla="*/ 118205 h 304800"/>
                <a:gd name="connsiteX8" fmla="*/ 140211 w 142875"/>
                <a:gd name="connsiteY8" fmla="*/ 112490 h 304800"/>
                <a:gd name="connsiteX9" fmla="*/ 139926 w 142875"/>
                <a:gd name="connsiteY9" fmla="*/ 101156 h 304800"/>
                <a:gd name="connsiteX10" fmla="*/ 83442 w 142875"/>
                <a:gd name="connsiteY10" fmla="*/ 12002 h 304800"/>
                <a:gd name="connsiteX11" fmla="*/ 64583 w 142875"/>
                <a:gd name="connsiteY11" fmla="*/ 12002 h 304800"/>
                <a:gd name="connsiteX12" fmla="*/ 8861 w 142875"/>
                <a:gd name="connsiteY12" fmla="*/ 101156 h 304800"/>
                <a:gd name="connsiteX13" fmla="*/ 8576 w 142875"/>
                <a:gd name="connsiteY13" fmla="*/ 112490 h 304800"/>
                <a:gd name="connsiteX14" fmla="*/ 18291 w 142875"/>
                <a:gd name="connsiteY14" fmla="*/ 118205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2875" h="304800">
                  <a:moveTo>
                    <a:pt x="18291" y="118205"/>
                  </a:moveTo>
                  <a:lnTo>
                    <a:pt x="29435" y="118205"/>
                  </a:lnTo>
                  <a:lnTo>
                    <a:pt x="29435" y="286893"/>
                  </a:lnTo>
                  <a:cubicBezTo>
                    <a:pt x="29435" y="293084"/>
                    <a:pt x="34388" y="298037"/>
                    <a:pt x="40580" y="298037"/>
                  </a:cubicBezTo>
                  <a:lnTo>
                    <a:pt x="108207" y="298037"/>
                  </a:lnTo>
                  <a:cubicBezTo>
                    <a:pt x="114398" y="298037"/>
                    <a:pt x="119352" y="293084"/>
                    <a:pt x="119352" y="286893"/>
                  </a:cubicBezTo>
                  <a:lnTo>
                    <a:pt x="119352" y="118205"/>
                  </a:lnTo>
                  <a:lnTo>
                    <a:pt x="130496" y="118205"/>
                  </a:lnTo>
                  <a:cubicBezTo>
                    <a:pt x="134591" y="118205"/>
                    <a:pt x="138306" y="116014"/>
                    <a:pt x="140211" y="112490"/>
                  </a:cubicBezTo>
                  <a:cubicBezTo>
                    <a:pt x="142212" y="108966"/>
                    <a:pt x="142021" y="104585"/>
                    <a:pt x="139926" y="101156"/>
                  </a:cubicBezTo>
                  <a:lnTo>
                    <a:pt x="83442" y="12002"/>
                  </a:lnTo>
                  <a:cubicBezTo>
                    <a:pt x="79346" y="5524"/>
                    <a:pt x="68583" y="5524"/>
                    <a:pt x="64583" y="12002"/>
                  </a:cubicBezTo>
                  <a:lnTo>
                    <a:pt x="8861" y="101156"/>
                  </a:lnTo>
                  <a:cubicBezTo>
                    <a:pt x="6671" y="104585"/>
                    <a:pt x="6575" y="108966"/>
                    <a:pt x="8576" y="112490"/>
                  </a:cubicBezTo>
                  <a:cubicBezTo>
                    <a:pt x="10481" y="116014"/>
                    <a:pt x="14291" y="118205"/>
                    <a:pt x="18291" y="1182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64" name="자유형: 도형 63">
              <a:extLst>
                <a:ext uri="{FF2B5EF4-FFF2-40B4-BE49-F238E27FC236}">
                  <a16:creationId xmlns:a16="http://schemas.microsoft.com/office/drawing/2014/main" id="{01523BDC-5164-42F8-969E-B4ADEC817AFE}"/>
                </a:ext>
              </a:extLst>
            </p:cNvPr>
            <p:cNvSpPr/>
            <p:nvPr/>
          </p:nvSpPr>
          <p:spPr>
            <a:xfrm>
              <a:off x="752656" y="1562597"/>
              <a:ext cx="390525" cy="390525"/>
            </a:xfrm>
            <a:custGeom>
              <a:avLst/>
              <a:gdLst>
                <a:gd name="connsiteX0" fmla="*/ 376142 w 390525"/>
                <a:gd name="connsiteY0" fmla="*/ 365262 h 390525"/>
                <a:gd name="connsiteX1" fmla="*/ 29432 w 390525"/>
                <a:gd name="connsiteY1" fmla="*/ 365262 h 390525"/>
                <a:gd name="connsiteX2" fmla="*/ 29432 w 390525"/>
                <a:gd name="connsiteY2" fmla="*/ 18552 h 390525"/>
                <a:gd name="connsiteX3" fmla="*/ 19526 w 390525"/>
                <a:gd name="connsiteY3" fmla="*/ 7218 h 390525"/>
                <a:gd name="connsiteX4" fmla="*/ 7144 w 390525"/>
                <a:gd name="connsiteY4" fmla="*/ 18267 h 390525"/>
                <a:gd name="connsiteX5" fmla="*/ 7144 w 390525"/>
                <a:gd name="connsiteY5" fmla="*/ 376407 h 390525"/>
                <a:gd name="connsiteX6" fmla="*/ 18288 w 390525"/>
                <a:gd name="connsiteY6" fmla="*/ 387551 h 390525"/>
                <a:gd name="connsiteX7" fmla="*/ 376428 w 390525"/>
                <a:gd name="connsiteY7" fmla="*/ 387551 h 390525"/>
                <a:gd name="connsiteX8" fmla="*/ 387477 w 390525"/>
                <a:gd name="connsiteY8" fmla="*/ 375168 h 390525"/>
                <a:gd name="connsiteX9" fmla="*/ 376142 w 390525"/>
                <a:gd name="connsiteY9" fmla="*/ 365262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525" h="390525">
                  <a:moveTo>
                    <a:pt x="376142" y="365262"/>
                  </a:moveTo>
                  <a:lnTo>
                    <a:pt x="29432" y="365262"/>
                  </a:lnTo>
                  <a:lnTo>
                    <a:pt x="29432" y="18552"/>
                  </a:lnTo>
                  <a:cubicBezTo>
                    <a:pt x="29432" y="12837"/>
                    <a:pt x="25241" y="7789"/>
                    <a:pt x="19526" y="7218"/>
                  </a:cubicBezTo>
                  <a:cubicBezTo>
                    <a:pt x="12764" y="6456"/>
                    <a:pt x="7144" y="11694"/>
                    <a:pt x="7144" y="18267"/>
                  </a:cubicBezTo>
                  <a:lnTo>
                    <a:pt x="7144" y="376407"/>
                  </a:lnTo>
                  <a:cubicBezTo>
                    <a:pt x="7144" y="382598"/>
                    <a:pt x="12097" y="387551"/>
                    <a:pt x="18288" y="387551"/>
                  </a:cubicBezTo>
                  <a:lnTo>
                    <a:pt x="376428" y="387551"/>
                  </a:lnTo>
                  <a:cubicBezTo>
                    <a:pt x="383000" y="387551"/>
                    <a:pt x="388239" y="381836"/>
                    <a:pt x="387477" y="375168"/>
                  </a:cubicBezTo>
                  <a:cubicBezTo>
                    <a:pt x="386906" y="369453"/>
                    <a:pt x="381857" y="365262"/>
                    <a:pt x="376142" y="3652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3660" y="0"/>
            <a:ext cx="618801" cy="12221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9477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Модуль «Культура России</a:t>
            </a:r>
            <a:endParaRPr lang="ru-RU" sz="24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7173" y="3405629"/>
            <a:ext cx="2070357" cy="27608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Рисунок 15" descr="91ab3542-bafc-47b4-a3c3-3108b3396d8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820" y="677877"/>
            <a:ext cx="3611982" cy="27089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" name="Рисунок 16" descr="477dcc7b-1770-4aa0-8c2f-e695f22004f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08027" y="3569056"/>
            <a:ext cx="2334384" cy="27089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" name="Рисунок 17" descr="98646b01-a0b3-43b2-a065-1cc70aa77ce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08025" y="654809"/>
            <a:ext cx="1928652" cy="25715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9" name="Прямоугольник 18"/>
          <p:cNvSpPr/>
          <p:nvPr/>
        </p:nvSpPr>
        <p:spPr>
          <a:xfrm>
            <a:off x="1883582" y="5728435"/>
            <a:ext cx="2335211" cy="4380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u-RU" sz="1600" dirty="0" smtClean="0">
                <a:solidFill>
                  <a:srgbClr val="577D58"/>
                </a:solidFill>
                <a:latin typeface="+mj-lt"/>
              </a:rPr>
              <a:t>Спортивные игры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376190" y="5839990"/>
            <a:ext cx="1231837" cy="4380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u-RU" sz="1600" dirty="0" smtClean="0">
                <a:solidFill>
                  <a:srgbClr val="577D58"/>
                </a:solidFill>
                <a:latin typeface="+mj-lt"/>
              </a:rPr>
              <a:t>Каток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0216959" y="3321056"/>
            <a:ext cx="1516362" cy="4380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u-RU" sz="1600" dirty="0" smtClean="0">
                <a:solidFill>
                  <a:srgbClr val="577D58"/>
                </a:solidFill>
                <a:latin typeface="+mj-lt"/>
              </a:rPr>
              <a:t>Тэг - регби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756995" y="901636"/>
            <a:ext cx="2778220" cy="4131881"/>
            <a:chOff x="617148" y="1390241"/>
            <a:chExt cx="2558955" cy="3895782"/>
          </a:xfrm>
        </p:grpSpPr>
        <p:pic>
          <p:nvPicPr>
            <p:cNvPr id="23" name="Рисунок 22" descr="f6e6d3ea-fb1c-4dd6-b7cb-5b5c4601fc88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7148" y="1390241"/>
              <a:ext cx="2558955" cy="3411939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24" name="Прямоугольник 23"/>
            <p:cNvSpPr/>
            <p:nvPr/>
          </p:nvSpPr>
          <p:spPr>
            <a:xfrm>
              <a:off x="729021" y="4847971"/>
              <a:ext cx="2335211" cy="4380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ru-RU" sz="1600" dirty="0" smtClean="0">
                  <a:solidFill>
                    <a:srgbClr val="577D58"/>
                  </a:solidFill>
                  <a:latin typeface="+mj-lt"/>
                </a:rPr>
                <a:t>Экскурсия </a:t>
              </a:r>
            </a:p>
            <a:p>
              <a:pPr algn="ctr"/>
              <a:r>
                <a:rPr lang="ru-RU" sz="1600" dirty="0" smtClean="0">
                  <a:solidFill>
                    <a:srgbClr val="577D58"/>
                  </a:solidFill>
                  <a:latin typeface="+mj-lt"/>
                </a:rPr>
                <a:t>в Кремль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673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그룹 38">
            <a:extLst>
              <a:ext uri="{FF2B5EF4-FFF2-40B4-BE49-F238E27FC236}">
                <a16:creationId xmlns:a16="http://schemas.microsoft.com/office/drawing/2014/main" id="{EA211800-6CA6-4AB3-8CBF-622FD34F6D90}"/>
              </a:ext>
            </a:extLst>
          </p:cNvPr>
          <p:cNvGrpSpPr/>
          <p:nvPr/>
        </p:nvGrpSpPr>
        <p:grpSpPr>
          <a:xfrm>
            <a:off x="2750783" y="3122713"/>
            <a:ext cx="401576" cy="535520"/>
            <a:chOff x="3471472" y="902398"/>
            <a:chExt cx="295275" cy="393763"/>
          </a:xfrm>
          <a:solidFill>
            <a:schemeClr val="bg1"/>
          </a:solidFill>
        </p:grpSpPr>
        <p:sp>
          <p:nvSpPr>
            <p:cNvPr id="40" name="자유형: 도형 39">
              <a:extLst>
                <a:ext uri="{FF2B5EF4-FFF2-40B4-BE49-F238E27FC236}">
                  <a16:creationId xmlns:a16="http://schemas.microsoft.com/office/drawing/2014/main" id="{04DCB058-AB82-44D1-965E-42D7986CA3D1}"/>
                </a:ext>
              </a:extLst>
            </p:cNvPr>
            <p:cNvSpPr/>
            <p:nvPr/>
          </p:nvSpPr>
          <p:spPr>
            <a:xfrm>
              <a:off x="3549482" y="902398"/>
              <a:ext cx="142875" cy="76200"/>
            </a:xfrm>
            <a:custGeom>
              <a:avLst/>
              <a:gdLst>
                <a:gd name="connsiteX0" fmla="*/ 107442 w 142875"/>
                <a:gd name="connsiteY0" fmla="*/ 7144 h 76200"/>
                <a:gd name="connsiteX1" fmla="*/ 40577 w 142875"/>
                <a:gd name="connsiteY1" fmla="*/ 7144 h 76200"/>
                <a:gd name="connsiteX2" fmla="*/ 7144 w 142875"/>
                <a:gd name="connsiteY2" fmla="*/ 40577 h 76200"/>
                <a:gd name="connsiteX3" fmla="*/ 40577 w 142875"/>
                <a:gd name="connsiteY3" fmla="*/ 74009 h 76200"/>
                <a:gd name="connsiteX4" fmla="*/ 107442 w 142875"/>
                <a:gd name="connsiteY4" fmla="*/ 74009 h 76200"/>
                <a:gd name="connsiteX5" fmla="*/ 140875 w 142875"/>
                <a:gd name="connsiteY5" fmla="*/ 40577 h 76200"/>
                <a:gd name="connsiteX6" fmla="*/ 107442 w 142875"/>
                <a:gd name="connsiteY6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76200">
                  <a:moveTo>
                    <a:pt x="107442" y="7144"/>
                  </a:move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7" y="74009"/>
                  </a:cubicBezTo>
                  <a:lnTo>
                    <a:pt x="107442" y="74009"/>
                  </a:lnTo>
                  <a:cubicBezTo>
                    <a:pt x="125921" y="74009"/>
                    <a:pt x="140875" y="59055"/>
                    <a:pt x="140875" y="40577"/>
                  </a:cubicBezTo>
                  <a:cubicBezTo>
                    <a:pt x="140875" y="22098"/>
                    <a:pt x="125825" y="7144"/>
                    <a:pt x="10744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자유형: 도형 40">
              <a:extLst>
                <a:ext uri="{FF2B5EF4-FFF2-40B4-BE49-F238E27FC236}">
                  <a16:creationId xmlns:a16="http://schemas.microsoft.com/office/drawing/2014/main" id="{3553568A-5DB9-45DE-BF61-99ECDA6A00C4}"/>
                </a:ext>
              </a:extLst>
            </p:cNvPr>
            <p:cNvSpPr/>
            <p:nvPr/>
          </p:nvSpPr>
          <p:spPr>
            <a:xfrm>
              <a:off x="3471472" y="924686"/>
              <a:ext cx="295275" cy="371475"/>
            </a:xfrm>
            <a:custGeom>
              <a:avLst/>
              <a:gdLst>
                <a:gd name="connsiteX0" fmla="*/ 263462 w 295275"/>
                <a:gd name="connsiteY0" fmla="*/ 7144 h 371475"/>
                <a:gd name="connsiteX1" fmla="*/ 240030 w 295275"/>
                <a:gd name="connsiteY1" fmla="*/ 7144 h 371475"/>
                <a:gd name="connsiteX2" fmla="*/ 241173 w 295275"/>
                <a:gd name="connsiteY2" fmla="*/ 18288 h 371475"/>
                <a:gd name="connsiteX3" fmla="*/ 185452 w 295275"/>
                <a:gd name="connsiteY3" fmla="*/ 74009 h 371475"/>
                <a:gd name="connsiteX4" fmla="*/ 118586 w 295275"/>
                <a:gd name="connsiteY4" fmla="*/ 74009 h 371475"/>
                <a:gd name="connsiteX5" fmla="*/ 62865 w 295275"/>
                <a:gd name="connsiteY5" fmla="*/ 18288 h 371475"/>
                <a:gd name="connsiteX6" fmla="*/ 64008 w 295275"/>
                <a:gd name="connsiteY6" fmla="*/ 7144 h 371475"/>
                <a:gd name="connsiteX7" fmla="*/ 40577 w 295275"/>
                <a:gd name="connsiteY7" fmla="*/ 7144 h 371475"/>
                <a:gd name="connsiteX8" fmla="*/ 7144 w 295275"/>
                <a:gd name="connsiteY8" fmla="*/ 40577 h 371475"/>
                <a:gd name="connsiteX9" fmla="*/ 7144 w 295275"/>
                <a:gd name="connsiteY9" fmla="*/ 331851 h 371475"/>
                <a:gd name="connsiteX10" fmla="*/ 40577 w 295275"/>
                <a:gd name="connsiteY10" fmla="*/ 365284 h 371475"/>
                <a:gd name="connsiteX11" fmla="*/ 263462 w 295275"/>
                <a:gd name="connsiteY11" fmla="*/ 365284 h 371475"/>
                <a:gd name="connsiteX12" fmla="*/ 296894 w 295275"/>
                <a:gd name="connsiteY12" fmla="*/ 331851 h 371475"/>
                <a:gd name="connsiteX13" fmla="*/ 296894 w 295275"/>
                <a:gd name="connsiteY13" fmla="*/ 40577 h 371475"/>
                <a:gd name="connsiteX14" fmla="*/ 263462 w 295275"/>
                <a:gd name="connsiteY14" fmla="*/ 7144 h 371475"/>
                <a:gd name="connsiteX15" fmla="*/ 115253 w 295275"/>
                <a:gd name="connsiteY15" fmla="*/ 295085 h 371475"/>
                <a:gd name="connsiteX16" fmla="*/ 81820 w 295275"/>
                <a:gd name="connsiteY16" fmla="*/ 328517 h 371475"/>
                <a:gd name="connsiteX17" fmla="*/ 66104 w 295275"/>
                <a:gd name="connsiteY17" fmla="*/ 328517 h 371475"/>
                <a:gd name="connsiteX18" fmla="*/ 54959 w 295275"/>
                <a:gd name="connsiteY18" fmla="*/ 317373 h 371475"/>
                <a:gd name="connsiteX19" fmla="*/ 54959 w 295275"/>
                <a:gd name="connsiteY19" fmla="*/ 301657 h 371475"/>
                <a:gd name="connsiteX20" fmla="*/ 70676 w 295275"/>
                <a:gd name="connsiteY20" fmla="*/ 301657 h 371475"/>
                <a:gd name="connsiteX21" fmla="*/ 73914 w 295275"/>
                <a:gd name="connsiteY21" fmla="*/ 304895 h 371475"/>
                <a:gd name="connsiteX22" fmla="*/ 99441 w 295275"/>
                <a:gd name="connsiteY22" fmla="*/ 279368 h 371475"/>
                <a:gd name="connsiteX23" fmla="*/ 115157 w 295275"/>
                <a:gd name="connsiteY23" fmla="*/ 279368 h 371475"/>
                <a:gd name="connsiteX24" fmla="*/ 115253 w 295275"/>
                <a:gd name="connsiteY24" fmla="*/ 295085 h 371475"/>
                <a:gd name="connsiteX25" fmla="*/ 115253 w 295275"/>
                <a:gd name="connsiteY25" fmla="*/ 205264 h 371475"/>
                <a:gd name="connsiteX26" fmla="*/ 81820 w 295275"/>
                <a:gd name="connsiteY26" fmla="*/ 238697 h 371475"/>
                <a:gd name="connsiteX27" fmla="*/ 66104 w 295275"/>
                <a:gd name="connsiteY27" fmla="*/ 238697 h 371475"/>
                <a:gd name="connsiteX28" fmla="*/ 54959 w 295275"/>
                <a:gd name="connsiteY28" fmla="*/ 227552 h 371475"/>
                <a:gd name="connsiteX29" fmla="*/ 54959 w 295275"/>
                <a:gd name="connsiteY29" fmla="*/ 211836 h 371475"/>
                <a:gd name="connsiteX30" fmla="*/ 70676 w 295275"/>
                <a:gd name="connsiteY30" fmla="*/ 211836 h 371475"/>
                <a:gd name="connsiteX31" fmla="*/ 73914 w 295275"/>
                <a:gd name="connsiteY31" fmla="*/ 215075 h 371475"/>
                <a:gd name="connsiteX32" fmla="*/ 99441 w 295275"/>
                <a:gd name="connsiteY32" fmla="*/ 189548 h 371475"/>
                <a:gd name="connsiteX33" fmla="*/ 115157 w 295275"/>
                <a:gd name="connsiteY33" fmla="*/ 189548 h 371475"/>
                <a:gd name="connsiteX34" fmla="*/ 115253 w 295275"/>
                <a:gd name="connsiteY34" fmla="*/ 205264 h 371475"/>
                <a:gd name="connsiteX35" fmla="*/ 115253 w 295275"/>
                <a:gd name="connsiteY35" fmla="*/ 115348 h 371475"/>
                <a:gd name="connsiteX36" fmla="*/ 81820 w 295275"/>
                <a:gd name="connsiteY36" fmla="*/ 148781 h 371475"/>
                <a:gd name="connsiteX37" fmla="*/ 73914 w 295275"/>
                <a:gd name="connsiteY37" fmla="*/ 152019 h 371475"/>
                <a:gd name="connsiteX38" fmla="*/ 66008 w 295275"/>
                <a:gd name="connsiteY38" fmla="*/ 148781 h 371475"/>
                <a:gd name="connsiteX39" fmla="*/ 54864 w 295275"/>
                <a:gd name="connsiteY39" fmla="*/ 137636 h 371475"/>
                <a:gd name="connsiteX40" fmla="*/ 54864 w 295275"/>
                <a:gd name="connsiteY40" fmla="*/ 121920 h 371475"/>
                <a:gd name="connsiteX41" fmla="*/ 70580 w 295275"/>
                <a:gd name="connsiteY41" fmla="*/ 121920 h 371475"/>
                <a:gd name="connsiteX42" fmla="*/ 73819 w 295275"/>
                <a:gd name="connsiteY42" fmla="*/ 125159 h 371475"/>
                <a:gd name="connsiteX43" fmla="*/ 99346 w 295275"/>
                <a:gd name="connsiteY43" fmla="*/ 99632 h 371475"/>
                <a:gd name="connsiteX44" fmla="*/ 115062 w 295275"/>
                <a:gd name="connsiteY44" fmla="*/ 99632 h 371475"/>
                <a:gd name="connsiteX45" fmla="*/ 115253 w 295275"/>
                <a:gd name="connsiteY45" fmla="*/ 115348 h 371475"/>
                <a:gd name="connsiteX46" fmla="*/ 241173 w 295275"/>
                <a:gd name="connsiteY46" fmla="*/ 320707 h 371475"/>
                <a:gd name="connsiteX47" fmla="*/ 152019 w 295275"/>
                <a:gd name="connsiteY47" fmla="*/ 320707 h 371475"/>
                <a:gd name="connsiteX48" fmla="*/ 140875 w 295275"/>
                <a:gd name="connsiteY48" fmla="*/ 309563 h 371475"/>
                <a:gd name="connsiteX49" fmla="*/ 152019 w 295275"/>
                <a:gd name="connsiteY49" fmla="*/ 298418 h 371475"/>
                <a:gd name="connsiteX50" fmla="*/ 241173 w 295275"/>
                <a:gd name="connsiteY50" fmla="*/ 298418 h 371475"/>
                <a:gd name="connsiteX51" fmla="*/ 252317 w 295275"/>
                <a:gd name="connsiteY51" fmla="*/ 309563 h 371475"/>
                <a:gd name="connsiteX52" fmla="*/ 241173 w 295275"/>
                <a:gd name="connsiteY52" fmla="*/ 320707 h 371475"/>
                <a:gd name="connsiteX53" fmla="*/ 241173 w 295275"/>
                <a:gd name="connsiteY53" fmla="*/ 230791 h 371475"/>
                <a:gd name="connsiteX54" fmla="*/ 152019 w 295275"/>
                <a:gd name="connsiteY54" fmla="*/ 230791 h 371475"/>
                <a:gd name="connsiteX55" fmla="*/ 140875 w 295275"/>
                <a:gd name="connsiteY55" fmla="*/ 219647 h 371475"/>
                <a:gd name="connsiteX56" fmla="*/ 152019 w 295275"/>
                <a:gd name="connsiteY56" fmla="*/ 208502 h 371475"/>
                <a:gd name="connsiteX57" fmla="*/ 241173 w 295275"/>
                <a:gd name="connsiteY57" fmla="*/ 208502 h 371475"/>
                <a:gd name="connsiteX58" fmla="*/ 252317 w 295275"/>
                <a:gd name="connsiteY58" fmla="*/ 219647 h 371475"/>
                <a:gd name="connsiteX59" fmla="*/ 241173 w 295275"/>
                <a:gd name="connsiteY59" fmla="*/ 230791 h 371475"/>
                <a:gd name="connsiteX60" fmla="*/ 241173 w 295275"/>
                <a:gd name="connsiteY60" fmla="*/ 140875 h 371475"/>
                <a:gd name="connsiteX61" fmla="*/ 152019 w 295275"/>
                <a:gd name="connsiteY61" fmla="*/ 140875 h 371475"/>
                <a:gd name="connsiteX62" fmla="*/ 140875 w 295275"/>
                <a:gd name="connsiteY62" fmla="*/ 129731 h 371475"/>
                <a:gd name="connsiteX63" fmla="*/ 152019 w 295275"/>
                <a:gd name="connsiteY63" fmla="*/ 118586 h 371475"/>
                <a:gd name="connsiteX64" fmla="*/ 241173 w 295275"/>
                <a:gd name="connsiteY64" fmla="*/ 118586 h 371475"/>
                <a:gd name="connsiteX65" fmla="*/ 252317 w 295275"/>
                <a:gd name="connsiteY65" fmla="*/ 129731 h 371475"/>
                <a:gd name="connsiteX66" fmla="*/ 241173 w 295275"/>
                <a:gd name="connsiteY66" fmla="*/ 140875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95275" h="371475">
                  <a:moveTo>
                    <a:pt x="263462" y="7144"/>
                  </a:moveTo>
                  <a:lnTo>
                    <a:pt x="240030" y="7144"/>
                  </a:lnTo>
                  <a:cubicBezTo>
                    <a:pt x="240792" y="10763"/>
                    <a:pt x="241173" y="14478"/>
                    <a:pt x="241173" y="18288"/>
                  </a:cubicBezTo>
                  <a:cubicBezTo>
                    <a:pt x="241173" y="49054"/>
                    <a:pt x="216218" y="74009"/>
                    <a:pt x="185452" y="74009"/>
                  </a:cubicBezTo>
                  <a:lnTo>
                    <a:pt x="118586" y="74009"/>
                  </a:lnTo>
                  <a:cubicBezTo>
                    <a:pt x="87821" y="74009"/>
                    <a:pt x="62865" y="49054"/>
                    <a:pt x="62865" y="18288"/>
                  </a:cubicBezTo>
                  <a:cubicBezTo>
                    <a:pt x="62865" y="14478"/>
                    <a:pt x="63246" y="10763"/>
                    <a:pt x="64008" y="7144"/>
                  </a:cubicBez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lnTo>
                    <a:pt x="7144" y="331851"/>
                  </a:lnTo>
                  <a:cubicBezTo>
                    <a:pt x="7144" y="350330"/>
                    <a:pt x="22098" y="365284"/>
                    <a:pt x="40577" y="365284"/>
                  </a:cubicBezTo>
                  <a:lnTo>
                    <a:pt x="263462" y="365284"/>
                  </a:lnTo>
                  <a:cubicBezTo>
                    <a:pt x="281940" y="365284"/>
                    <a:pt x="296894" y="350330"/>
                    <a:pt x="296894" y="331851"/>
                  </a:cubicBezTo>
                  <a:lnTo>
                    <a:pt x="296894" y="40577"/>
                  </a:lnTo>
                  <a:cubicBezTo>
                    <a:pt x="296894" y="22098"/>
                    <a:pt x="281845" y="7144"/>
                    <a:pt x="263462" y="7144"/>
                  </a:cubicBezTo>
                  <a:close/>
                  <a:moveTo>
                    <a:pt x="115253" y="295085"/>
                  </a:moveTo>
                  <a:lnTo>
                    <a:pt x="81820" y="328517"/>
                  </a:lnTo>
                  <a:cubicBezTo>
                    <a:pt x="77438" y="332899"/>
                    <a:pt x="70390" y="332899"/>
                    <a:pt x="66104" y="328517"/>
                  </a:cubicBezTo>
                  <a:lnTo>
                    <a:pt x="54959" y="317373"/>
                  </a:lnTo>
                  <a:cubicBezTo>
                    <a:pt x="50578" y="312992"/>
                    <a:pt x="50578" y="305943"/>
                    <a:pt x="54959" y="301657"/>
                  </a:cubicBezTo>
                  <a:cubicBezTo>
                    <a:pt x="59341" y="297275"/>
                    <a:pt x="66389" y="297275"/>
                    <a:pt x="70676" y="301657"/>
                  </a:cubicBezTo>
                  <a:lnTo>
                    <a:pt x="73914" y="304895"/>
                  </a:lnTo>
                  <a:lnTo>
                    <a:pt x="99441" y="279368"/>
                  </a:lnTo>
                  <a:cubicBezTo>
                    <a:pt x="103822" y="274987"/>
                    <a:pt x="110871" y="274987"/>
                    <a:pt x="115157" y="279368"/>
                  </a:cubicBezTo>
                  <a:cubicBezTo>
                    <a:pt x="119634" y="283750"/>
                    <a:pt x="119634" y="290798"/>
                    <a:pt x="115253" y="295085"/>
                  </a:cubicBezTo>
                  <a:close/>
                  <a:moveTo>
                    <a:pt x="115253" y="205264"/>
                  </a:moveTo>
                  <a:lnTo>
                    <a:pt x="81820" y="238697"/>
                  </a:lnTo>
                  <a:cubicBezTo>
                    <a:pt x="77438" y="243078"/>
                    <a:pt x="70390" y="243078"/>
                    <a:pt x="66104" y="238697"/>
                  </a:cubicBezTo>
                  <a:lnTo>
                    <a:pt x="54959" y="227552"/>
                  </a:lnTo>
                  <a:cubicBezTo>
                    <a:pt x="50578" y="223171"/>
                    <a:pt x="50578" y="216122"/>
                    <a:pt x="54959" y="211836"/>
                  </a:cubicBezTo>
                  <a:cubicBezTo>
                    <a:pt x="59341" y="207455"/>
                    <a:pt x="66389" y="207455"/>
                    <a:pt x="70676" y="211836"/>
                  </a:cubicBezTo>
                  <a:lnTo>
                    <a:pt x="73914" y="215075"/>
                  </a:lnTo>
                  <a:lnTo>
                    <a:pt x="99441" y="189548"/>
                  </a:lnTo>
                  <a:cubicBezTo>
                    <a:pt x="103822" y="185166"/>
                    <a:pt x="110871" y="185166"/>
                    <a:pt x="115157" y="189548"/>
                  </a:cubicBezTo>
                  <a:cubicBezTo>
                    <a:pt x="119634" y="193834"/>
                    <a:pt x="119634" y="200882"/>
                    <a:pt x="115253" y="205264"/>
                  </a:cubicBezTo>
                  <a:close/>
                  <a:moveTo>
                    <a:pt x="115253" y="115348"/>
                  </a:moveTo>
                  <a:lnTo>
                    <a:pt x="81820" y="148781"/>
                  </a:lnTo>
                  <a:cubicBezTo>
                    <a:pt x="79629" y="150971"/>
                    <a:pt x="76771" y="152019"/>
                    <a:pt x="73914" y="152019"/>
                  </a:cubicBezTo>
                  <a:cubicBezTo>
                    <a:pt x="71056" y="152019"/>
                    <a:pt x="68199" y="150971"/>
                    <a:pt x="66008" y="148781"/>
                  </a:cubicBezTo>
                  <a:lnTo>
                    <a:pt x="54864" y="137636"/>
                  </a:lnTo>
                  <a:cubicBezTo>
                    <a:pt x="50483" y="133255"/>
                    <a:pt x="50483" y="126206"/>
                    <a:pt x="54864" y="121920"/>
                  </a:cubicBezTo>
                  <a:cubicBezTo>
                    <a:pt x="59246" y="117539"/>
                    <a:pt x="66294" y="117539"/>
                    <a:pt x="70580" y="121920"/>
                  </a:cubicBezTo>
                  <a:lnTo>
                    <a:pt x="73819" y="125159"/>
                  </a:lnTo>
                  <a:lnTo>
                    <a:pt x="99346" y="99632"/>
                  </a:lnTo>
                  <a:cubicBezTo>
                    <a:pt x="103727" y="95250"/>
                    <a:pt x="110776" y="95250"/>
                    <a:pt x="115062" y="99632"/>
                  </a:cubicBezTo>
                  <a:cubicBezTo>
                    <a:pt x="119634" y="103918"/>
                    <a:pt x="119634" y="110966"/>
                    <a:pt x="115253" y="115348"/>
                  </a:cubicBezTo>
                  <a:close/>
                  <a:moveTo>
                    <a:pt x="241173" y="320707"/>
                  </a:moveTo>
                  <a:lnTo>
                    <a:pt x="152019" y="320707"/>
                  </a:lnTo>
                  <a:cubicBezTo>
                    <a:pt x="145828" y="320707"/>
                    <a:pt x="140875" y="315754"/>
                    <a:pt x="140875" y="309563"/>
                  </a:cubicBezTo>
                  <a:cubicBezTo>
                    <a:pt x="140875" y="303371"/>
                    <a:pt x="145828" y="298418"/>
                    <a:pt x="152019" y="298418"/>
                  </a:cubicBezTo>
                  <a:lnTo>
                    <a:pt x="241173" y="298418"/>
                  </a:lnTo>
                  <a:cubicBezTo>
                    <a:pt x="247364" y="298418"/>
                    <a:pt x="252317" y="303371"/>
                    <a:pt x="252317" y="309563"/>
                  </a:cubicBezTo>
                  <a:cubicBezTo>
                    <a:pt x="252317" y="315754"/>
                    <a:pt x="247269" y="320707"/>
                    <a:pt x="241173" y="320707"/>
                  </a:cubicBezTo>
                  <a:close/>
                  <a:moveTo>
                    <a:pt x="241173" y="230791"/>
                  </a:moveTo>
                  <a:lnTo>
                    <a:pt x="152019" y="230791"/>
                  </a:lnTo>
                  <a:cubicBezTo>
                    <a:pt x="145828" y="230791"/>
                    <a:pt x="140875" y="225838"/>
                    <a:pt x="140875" y="219647"/>
                  </a:cubicBezTo>
                  <a:cubicBezTo>
                    <a:pt x="140875" y="213455"/>
                    <a:pt x="145828" y="208502"/>
                    <a:pt x="152019" y="208502"/>
                  </a:cubicBezTo>
                  <a:lnTo>
                    <a:pt x="241173" y="208502"/>
                  </a:lnTo>
                  <a:cubicBezTo>
                    <a:pt x="247364" y="208502"/>
                    <a:pt x="252317" y="213455"/>
                    <a:pt x="252317" y="219647"/>
                  </a:cubicBezTo>
                  <a:cubicBezTo>
                    <a:pt x="252317" y="225838"/>
                    <a:pt x="247269" y="230791"/>
                    <a:pt x="241173" y="230791"/>
                  </a:cubicBezTo>
                  <a:close/>
                  <a:moveTo>
                    <a:pt x="241173" y="140875"/>
                  </a:moveTo>
                  <a:lnTo>
                    <a:pt x="152019" y="140875"/>
                  </a:lnTo>
                  <a:cubicBezTo>
                    <a:pt x="145828" y="140875"/>
                    <a:pt x="140875" y="135922"/>
                    <a:pt x="140875" y="129731"/>
                  </a:cubicBezTo>
                  <a:cubicBezTo>
                    <a:pt x="140875" y="123539"/>
                    <a:pt x="145828" y="118586"/>
                    <a:pt x="152019" y="118586"/>
                  </a:cubicBezTo>
                  <a:lnTo>
                    <a:pt x="241173" y="118586"/>
                  </a:lnTo>
                  <a:cubicBezTo>
                    <a:pt x="247364" y="118586"/>
                    <a:pt x="252317" y="123539"/>
                    <a:pt x="252317" y="129731"/>
                  </a:cubicBezTo>
                  <a:cubicBezTo>
                    <a:pt x="252317" y="135922"/>
                    <a:pt x="247269" y="140875"/>
                    <a:pt x="241173" y="1408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59" name="그룹 58">
            <a:extLst>
              <a:ext uri="{FF2B5EF4-FFF2-40B4-BE49-F238E27FC236}">
                <a16:creationId xmlns:a16="http://schemas.microsoft.com/office/drawing/2014/main" id="{8404779F-F515-4950-BA85-A3822DAB5156}"/>
              </a:ext>
            </a:extLst>
          </p:cNvPr>
          <p:cNvGrpSpPr/>
          <p:nvPr/>
        </p:nvGrpSpPr>
        <p:grpSpPr>
          <a:xfrm>
            <a:off x="8962426" y="3124916"/>
            <a:ext cx="531118" cy="531114"/>
            <a:chOff x="752656" y="1562597"/>
            <a:chExt cx="390525" cy="390525"/>
          </a:xfrm>
          <a:solidFill>
            <a:schemeClr val="bg1"/>
          </a:solidFill>
        </p:grpSpPr>
        <p:sp>
          <p:nvSpPr>
            <p:cNvPr id="60" name="자유형: 도형 59">
              <a:extLst>
                <a:ext uri="{FF2B5EF4-FFF2-40B4-BE49-F238E27FC236}">
                  <a16:creationId xmlns:a16="http://schemas.microsoft.com/office/drawing/2014/main" id="{70C5A06B-94A9-4C69-BF3F-5CA648EC037B}"/>
                </a:ext>
              </a:extLst>
            </p:cNvPr>
            <p:cNvSpPr/>
            <p:nvPr/>
          </p:nvSpPr>
          <p:spPr>
            <a:xfrm>
              <a:off x="797621" y="1607153"/>
              <a:ext cx="209550" cy="161925"/>
            </a:xfrm>
            <a:custGeom>
              <a:avLst/>
              <a:gdLst>
                <a:gd name="connsiteX0" fmla="*/ 26568 w 209550"/>
                <a:gd name="connsiteY0" fmla="*/ 159925 h 161925"/>
                <a:gd name="connsiteX1" fmla="*/ 85528 w 209550"/>
                <a:gd name="connsiteY1" fmla="*/ 100965 h 161925"/>
                <a:gd name="connsiteX2" fmla="*/ 102292 w 209550"/>
                <a:gd name="connsiteY2" fmla="*/ 117729 h 161925"/>
                <a:gd name="connsiteX3" fmla="*/ 113437 w 209550"/>
                <a:gd name="connsiteY3" fmla="*/ 117729 h 161925"/>
                <a:gd name="connsiteX4" fmla="*/ 185922 w 209550"/>
                <a:gd name="connsiteY4" fmla="*/ 45244 h 161925"/>
                <a:gd name="connsiteX5" fmla="*/ 185922 w 209550"/>
                <a:gd name="connsiteY5" fmla="*/ 64770 h 161925"/>
                <a:gd name="connsiteX6" fmla="*/ 189065 w 209550"/>
                <a:gd name="connsiteY6" fmla="*/ 71152 h 161925"/>
                <a:gd name="connsiteX7" fmla="*/ 208210 w 209550"/>
                <a:gd name="connsiteY7" fmla="*/ 62865 h 161925"/>
                <a:gd name="connsiteX8" fmla="*/ 208210 w 209550"/>
                <a:gd name="connsiteY8" fmla="*/ 18288 h 161925"/>
                <a:gd name="connsiteX9" fmla="*/ 197066 w 209550"/>
                <a:gd name="connsiteY9" fmla="*/ 7144 h 161925"/>
                <a:gd name="connsiteX10" fmla="*/ 150584 w 209550"/>
                <a:gd name="connsiteY10" fmla="*/ 7144 h 161925"/>
                <a:gd name="connsiteX11" fmla="*/ 144202 w 209550"/>
                <a:gd name="connsiteY11" fmla="*/ 10287 h 161925"/>
                <a:gd name="connsiteX12" fmla="*/ 152489 w 209550"/>
                <a:gd name="connsiteY12" fmla="*/ 29432 h 161925"/>
                <a:gd name="connsiteX13" fmla="*/ 170205 w 209550"/>
                <a:gd name="connsiteY13" fmla="*/ 29432 h 161925"/>
                <a:gd name="connsiteX14" fmla="*/ 107912 w 209550"/>
                <a:gd name="connsiteY14" fmla="*/ 91726 h 161925"/>
                <a:gd name="connsiteX15" fmla="*/ 91148 w 209550"/>
                <a:gd name="connsiteY15" fmla="*/ 74962 h 161925"/>
                <a:gd name="connsiteX16" fmla="*/ 80004 w 209550"/>
                <a:gd name="connsiteY16" fmla="*/ 74962 h 161925"/>
                <a:gd name="connsiteX17" fmla="*/ 9519 w 209550"/>
                <a:gd name="connsiteY17" fmla="*/ 145447 h 161925"/>
                <a:gd name="connsiteX18" fmla="*/ 7233 w 209550"/>
                <a:gd name="connsiteY18" fmla="*/ 152209 h 161925"/>
                <a:gd name="connsiteX19" fmla="*/ 26568 w 209550"/>
                <a:gd name="connsiteY19" fmla="*/ 159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9550" h="161925">
                  <a:moveTo>
                    <a:pt x="26568" y="159925"/>
                  </a:moveTo>
                  <a:lnTo>
                    <a:pt x="85528" y="100965"/>
                  </a:lnTo>
                  <a:lnTo>
                    <a:pt x="102292" y="117729"/>
                  </a:lnTo>
                  <a:cubicBezTo>
                    <a:pt x="105340" y="120777"/>
                    <a:pt x="110388" y="120777"/>
                    <a:pt x="113437" y="117729"/>
                  </a:cubicBezTo>
                  <a:lnTo>
                    <a:pt x="185922" y="45244"/>
                  </a:lnTo>
                  <a:lnTo>
                    <a:pt x="185922" y="64770"/>
                  </a:lnTo>
                  <a:cubicBezTo>
                    <a:pt x="185922" y="67246"/>
                    <a:pt x="187065" y="69723"/>
                    <a:pt x="189065" y="71152"/>
                  </a:cubicBezTo>
                  <a:cubicBezTo>
                    <a:pt x="198209" y="77915"/>
                    <a:pt x="208210" y="71533"/>
                    <a:pt x="208210" y="62865"/>
                  </a:cubicBezTo>
                  <a:lnTo>
                    <a:pt x="208210" y="18288"/>
                  </a:lnTo>
                  <a:cubicBezTo>
                    <a:pt x="208210" y="12097"/>
                    <a:pt x="203162" y="7144"/>
                    <a:pt x="197066" y="7144"/>
                  </a:cubicBezTo>
                  <a:lnTo>
                    <a:pt x="150584" y="7144"/>
                  </a:lnTo>
                  <a:cubicBezTo>
                    <a:pt x="148107" y="7144"/>
                    <a:pt x="145631" y="8287"/>
                    <a:pt x="144202" y="10287"/>
                  </a:cubicBezTo>
                  <a:cubicBezTo>
                    <a:pt x="137439" y="19431"/>
                    <a:pt x="143821" y="29432"/>
                    <a:pt x="152489" y="29432"/>
                  </a:cubicBezTo>
                  <a:lnTo>
                    <a:pt x="170205" y="29432"/>
                  </a:lnTo>
                  <a:lnTo>
                    <a:pt x="107912" y="91726"/>
                  </a:lnTo>
                  <a:lnTo>
                    <a:pt x="91148" y="74962"/>
                  </a:lnTo>
                  <a:cubicBezTo>
                    <a:pt x="88100" y="71914"/>
                    <a:pt x="83052" y="71914"/>
                    <a:pt x="80004" y="74962"/>
                  </a:cubicBezTo>
                  <a:lnTo>
                    <a:pt x="9519" y="145447"/>
                  </a:lnTo>
                  <a:cubicBezTo>
                    <a:pt x="7709" y="147256"/>
                    <a:pt x="6852" y="149733"/>
                    <a:pt x="7233" y="152209"/>
                  </a:cubicBezTo>
                  <a:cubicBezTo>
                    <a:pt x="8852" y="163544"/>
                    <a:pt x="20377" y="166116"/>
                    <a:pt x="26568" y="159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61" name="자유형: 도형 60">
              <a:extLst>
                <a:ext uri="{FF2B5EF4-FFF2-40B4-BE49-F238E27FC236}">
                  <a16:creationId xmlns:a16="http://schemas.microsoft.com/office/drawing/2014/main" id="{F3B8F470-5BAA-421C-8B33-B7CDE01041DC}"/>
                </a:ext>
              </a:extLst>
            </p:cNvPr>
            <p:cNvSpPr/>
            <p:nvPr/>
          </p:nvSpPr>
          <p:spPr>
            <a:xfrm>
              <a:off x="797995" y="1807749"/>
              <a:ext cx="95250" cy="104775"/>
            </a:xfrm>
            <a:custGeom>
              <a:avLst/>
              <a:gdLst>
                <a:gd name="connsiteX0" fmla="*/ 18288 w 95250"/>
                <a:gd name="connsiteY0" fmla="*/ 97822 h 104775"/>
                <a:gd name="connsiteX1" fmla="*/ 85154 w 95250"/>
                <a:gd name="connsiteY1" fmla="*/ 97822 h 104775"/>
                <a:gd name="connsiteX2" fmla="*/ 96298 w 95250"/>
                <a:gd name="connsiteY2" fmla="*/ 86677 h 104775"/>
                <a:gd name="connsiteX3" fmla="*/ 96298 w 95250"/>
                <a:gd name="connsiteY3" fmla="*/ 18288 h 104775"/>
                <a:gd name="connsiteX4" fmla="*/ 85154 w 95250"/>
                <a:gd name="connsiteY4" fmla="*/ 7144 h 104775"/>
                <a:gd name="connsiteX5" fmla="*/ 18288 w 95250"/>
                <a:gd name="connsiteY5" fmla="*/ 7144 h 104775"/>
                <a:gd name="connsiteX6" fmla="*/ 7144 w 95250"/>
                <a:gd name="connsiteY6" fmla="*/ 18288 h 104775"/>
                <a:gd name="connsiteX7" fmla="*/ 7144 w 95250"/>
                <a:gd name="connsiteY7" fmla="*/ 86677 h 104775"/>
                <a:gd name="connsiteX8" fmla="*/ 18288 w 95250"/>
                <a:gd name="connsiteY8" fmla="*/ 97822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04775">
                  <a:moveTo>
                    <a:pt x="18288" y="97822"/>
                  </a:moveTo>
                  <a:lnTo>
                    <a:pt x="85154" y="97822"/>
                  </a:lnTo>
                  <a:cubicBezTo>
                    <a:pt x="91345" y="97822"/>
                    <a:pt x="96298" y="92869"/>
                    <a:pt x="96298" y="86677"/>
                  </a:cubicBezTo>
                  <a:lnTo>
                    <a:pt x="96298" y="18288"/>
                  </a:lnTo>
                  <a:cubicBezTo>
                    <a:pt x="96298" y="12097"/>
                    <a:pt x="91345" y="7144"/>
                    <a:pt x="85154" y="7144"/>
                  </a:cubicBez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86677"/>
                  </a:lnTo>
                  <a:cubicBezTo>
                    <a:pt x="7144" y="92773"/>
                    <a:pt x="12097" y="97822"/>
                    <a:pt x="18288" y="978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62" name="자유형: 도형 61">
              <a:extLst>
                <a:ext uri="{FF2B5EF4-FFF2-40B4-BE49-F238E27FC236}">
                  <a16:creationId xmlns:a16="http://schemas.microsoft.com/office/drawing/2014/main" id="{CD68285C-9183-49E8-921D-D1C959231ABF}"/>
                </a:ext>
              </a:extLst>
            </p:cNvPr>
            <p:cNvSpPr/>
            <p:nvPr/>
          </p:nvSpPr>
          <p:spPr>
            <a:xfrm>
              <a:off x="909438" y="1740884"/>
              <a:ext cx="95250" cy="171450"/>
            </a:xfrm>
            <a:custGeom>
              <a:avLst/>
              <a:gdLst>
                <a:gd name="connsiteX0" fmla="*/ 85153 w 95250"/>
                <a:gd name="connsiteY0" fmla="*/ 7144 h 171450"/>
                <a:gd name="connsiteX1" fmla="*/ 18288 w 95250"/>
                <a:gd name="connsiteY1" fmla="*/ 7144 h 171450"/>
                <a:gd name="connsiteX2" fmla="*/ 7144 w 95250"/>
                <a:gd name="connsiteY2" fmla="*/ 18288 h 171450"/>
                <a:gd name="connsiteX3" fmla="*/ 7144 w 95250"/>
                <a:gd name="connsiteY3" fmla="*/ 153543 h 171450"/>
                <a:gd name="connsiteX4" fmla="*/ 18288 w 95250"/>
                <a:gd name="connsiteY4" fmla="*/ 164687 h 171450"/>
                <a:gd name="connsiteX5" fmla="*/ 85153 w 95250"/>
                <a:gd name="connsiteY5" fmla="*/ 164687 h 171450"/>
                <a:gd name="connsiteX6" fmla="*/ 96298 w 95250"/>
                <a:gd name="connsiteY6" fmla="*/ 153543 h 171450"/>
                <a:gd name="connsiteX7" fmla="*/ 96298 w 95250"/>
                <a:gd name="connsiteY7" fmla="*/ 18288 h 171450"/>
                <a:gd name="connsiteX8" fmla="*/ 85153 w 95250"/>
                <a:gd name="connsiteY8" fmla="*/ 7144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71450">
                  <a:moveTo>
                    <a:pt x="85153" y="7144"/>
                  </a:move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153543"/>
                  </a:lnTo>
                  <a:cubicBezTo>
                    <a:pt x="7144" y="159734"/>
                    <a:pt x="12097" y="164687"/>
                    <a:pt x="18288" y="164687"/>
                  </a:cubicBezTo>
                  <a:lnTo>
                    <a:pt x="85153" y="164687"/>
                  </a:lnTo>
                  <a:cubicBezTo>
                    <a:pt x="91345" y="164687"/>
                    <a:pt x="96298" y="159734"/>
                    <a:pt x="96298" y="153543"/>
                  </a:cubicBezTo>
                  <a:lnTo>
                    <a:pt x="96298" y="18288"/>
                  </a:lnTo>
                  <a:cubicBezTo>
                    <a:pt x="96298" y="12192"/>
                    <a:pt x="91345" y="7144"/>
                    <a:pt x="851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63" name="자유형: 도형 62">
              <a:extLst>
                <a:ext uri="{FF2B5EF4-FFF2-40B4-BE49-F238E27FC236}">
                  <a16:creationId xmlns:a16="http://schemas.microsoft.com/office/drawing/2014/main" id="{178BFE38-8963-4415-AF6C-D719140D6D88}"/>
                </a:ext>
              </a:extLst>
            </p:cNvPr>
            <p:cNvSpPr/>
            <p:nvPr/>
          </p:nvSpPr>
          <p:spPr>
            <a:xfrm>
              <a:off x="998589" y="1607534"/>
              <a:ext cx="142875" cy="304800"/>
            </a:xfrm>
            <a:custGeom>
              <a:avLst/>
              <a:gdLst>
                <a:gd name="connsiteX0" fmla="*/ 18291 w 142875"/>
                <a:gd name="connsiteY0" fmla="*/ 118205 h 304800"/>
                <a:gd name="connsiteX1" fmla="*/ 29435 w 142875"/>
                <a:gd name="connsiteY1" fmla="*/ 118205 h 304800"/>
                <a:gd name="connsiteX2" fmla="*/ 29435 w 142875"/>
                <a:gd name="connsiteY2" fmla="*/ 286893 h 304800"/>
                <a:gd name="connsiteX3" fmla="*/ 40580 w 142875"/>
                <a:gd name="connsiteY3" fmla="*/ 298037 h 304800"/>
                <a:gd name="connsiteX4" fmla="*/ 108207 w 142875"/>
                <a:gd name="connsiteY4" fmla="*/ 298037 h 304800"/>
                <a:gd name="connsiteX5" fmla="*/ 119352 w 142875"/>
                <a:gd name="connsiteY5" fmla="*/ 286893 h 304800"/>
                <a:gd name="connsiteX6" fmla="*/ 119352 w 142875"/>
                <a:gd name="connsiteY6" fmla="*/ 118205 h 304800"/>
                <a:gd name="connsiteX7" fmla="*/ 130496 w 142875"/>
                <a:gd name="connsiteY7" fmla="*/ 118205 h 304800"/>
                <a:gd name="connsiteX8" fmla="*/ 140211 w 142875"/>
                <a:gd name="connsiteY8" fmla="*/ 112490 h 304800"/>
                <a:gd name="connsiteX9" fmla="*/ 139926 w 142875"/>
                <a:gd name="connsiteY9" fmla="*/ 101156 h 304800"/>
                <a:gd name="connsiteX10" fmla="*/ 83442 w 142875"/>
                <a:gd name="connsiteY10" fmla="*/ 12002 h 304800"/>
                <a:gd name="connsiteX11" fmla="*/ 64583 w 142875"/>
                <a:gd name="connsiteY11" fmla="*/ 12002 h 304800"/>
                <a:gd name="connsiteX12" fmla="*/ 8861 w 142875"/>
                <a:gd name="connsiteY12" fmla="*/ 101156 h 304800"/>
                <a:gd name="connsiteX13" fmla="*/ 8576 w 142875"/>
                <a:gd name="connsiteY13" fmla="*/ 112490 h 304800"/>
                <a:gd name="connsiteX14" fmla="*/ 18291 w 142875"/>
                <a:gd name="connsiteY14" fmla="*/ 118205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2875" h="304800">
                  <a:moveTo>
                    <a:pt x="18291" y="118205"/>
                  </a:moveTo>
                  <a:lnTo>
                    <a:pt x="29435" y="118205"/>
                  </a:lnTo>
                  <a:lnTo>
                    <a:pt x="29435" y="286893"/>
                  </a:lnTo>
                  <a:cubicBezTo>
                    <a:pt x="29435" y="293084"/>
                    <a:pt x="34388" y="298037"/>
                    <a:pt x="40580" y="298037"/>
                  </a:cubicBezTo>
                  <a:lnTo>
                    <a:pt x="108207" y="298037"/>
                  </a:lnTo>
                  <a:cubicBezTo>
                    <a:pt x="114398" y="298037"/>
                    <a:pt x="119352" y="293084"/>
                    <a:pt x="119352" y="286893"/>
                  </a:cubicBezTo>
                  <a:lnTo>
                    <a:pt x="119352" y="118205"/>
                  </a:lnTo>
                  <a:lnTo>
                    <a:pt x="130496" y="118205"/>
                  </a:lnTo>
                  <a:cubicBezTo>
                    <a:pt x="134591" y="118205"/>
                    <a:pt x="138306" y="116014"/>
                    <a:pt x="140211" y="112490"/>
                  </a:cubicBezTo>
                  <a:cubicBezTo>
                    <a:pt x="142212" y="108966"/>
                    <a:pt x="142021" y="104585"/>
                    <a:pt x="139926" y="101156"/>
                  </a:cubicBezTo>
                  <a:lnTo>
                    <a:pt x="83442" y="12002"/>
                  </a:lnTo>
                  <a:cubicBezTo>
                    <a:pt x="79346" y="5524"/>
                    <a:pt x="68583" y="5524"/>
                    <a:pt x="64583" y="12002"/>
                  </a:cubicBezTo>
                  <a:lnTo>
                    <a:pt x="8861" y="101156"/>
                  </a:lnTo>
                  <a:cubicBezTo>
                    <a:pt x="6671" y="104585"/>
                    <a:pt x="6575" y="108966"/>
                    <a:pt x="8576" y="112490"/>
                  </a:cubicBezTo>
                  <a:cubicBezTo>
                    <a:pt x="10481" y="116014"/>
                    <a:pt x="14291" y="118205"/>
                    <a:pt x="18291" y="1182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64" name="자유형: 도형 63">
              <a:extLst>
                <a:ext uri="{FF2B5EF4-FFF2-40B4-BE49-F238E27FC236}">
                  <a16:creationId xmlns:a16="http://schemas.microsoft.com/office/drawing/2014/main" id="{01523BDC-5164-42F8-969E-B4ADEC817AFE}"/>
                </a:ext>
              </a:extLst>
            </p:cNvPr>
            <p:cNvSpPr/>
            <p:nvPr/>
          </p:nvSpPr>
          <p:spPr>
            <a:xfrm>
              <a:off x="752656" y="1562597"/>
              <a:ext cx="390525" cy="390525"/>
            </a:xfrm>
            <a:custGeom>
              <a:avLst/>
              <a:gdLst>
                <a:gd name="connsiteX0" fmla="*/ 376142 w 390525"/>
                <a:gd name="connsiteY0" fmla="*/ 365262 h 390525"/>
                <a:gd name="connsiteX1" fmla="*/ 29432 w 390525"/>
                <a:gd name="connsiteY1" fmla="*/ 365262 h 390525"/>
                <a:gd name="connsiteX2" fmla="*/ 29432 w 390525"/>
                <a:gd name="connsiteY2" fmla="*/ 18552 h 390525"/>
                <a:gd name="connsiteX3" fmla="*/ 19526 w 390525"/>
                <a:gd name="connsiteY3" fmla="*/ 7218 h 390525"/>
                <a:gd name="connsiteX4" fmla="*/ 7144 w 390525"/>
                <a:gd name="connsiteY4" fmla="*/ 18267 h 390525"/>
                <a:gd name="connsiteX5" fmla="*/ 7144 w 390525"/>
                <a:gd name="connsiteY5" fmla="*/ 376407 h 390525"/>
                <a:gd name="connsiteX6" fmla="*/ 18288 w 390525"/>
                <a:gd name="connsiteY6" fmla="*/ 387551 h 390525"/>
                <a:gd name="connsiteX7" fmla="*/ 376428 w 390525"/>
                <a:gd name="connsiteY7" fmla="*/ 387551 h 390525"/>
                <a:gd name="connsiteX8" fmla="*/ 387477 w 390525"/>
                <a:gd name="connsiteY8" fmla="*/ 375168 h 390525"/>
                <a:gd name="connsiteX9" fmla="*/ 376142 w 390525"/>
                <a:gd name="connsiteY9" fmla="*/ 365262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525" h="390525">
                  <a:moveTo>
                    <a:pt x="376142" y="365262"/>
                  </a:moveTo>
                  <a:lnTo>
                    <a:pt x="29432" y="365262"/>
                  </a:lnTo>
                  <a:lnTo>
                    <a:pt x="29432" y="18552"/>
                  </a:lnTo>
                  <a:cubicBezTo>
                    <a:pt x="29432" y="12837"/>
                    <a:pt x="25241" y="7789"/>
                    <a:pt x="19526" y="7218"/>
                  </a:cubicBezTo>
                  <a:cubicBezTo>
                    <a:pt x="12764" y="6456"/>
                    <a:pt x="7144" y="11694"/>
                    <a:pt x="7144" y="18267"/>
                  </a:cubicBezTo>
                  <a:lnTo>
                    <a:pt x="7144" y="376407"/>
                  </a:lnTo>
                  <a:cubicBezTo>
                    <a:pt x="7144" y="382598"/>
                    <a:pt x="12097" y="387551"/>
                    <a:pt x="18288" y="387551"/>
                  </a:cubicBezTo>
                  <a:lnTo>
                    <a:pt x="376428" y="387551"/>
                  </a:lnTo>
                  <a:cubicBezTo>
                    <a:pt x="383000" y="387551"/>
                    <a:pt x="388239" y="381836"/>
                    <a:pt x="387477" y="375168"/>
                  </a:cubicBezTo>
                  <a:cubicBezTo>
                    <a:pt x="386906" y="369453"/>
                    <a:pt x="381857" y="365262"/>
                    <a:pt x="376142" y="3652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091" y="69419"/>
            <a:ext cx="618801" cy="12221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9477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Модуль «Экскурсии и походы»</a:t>
            </a:r>
            <a:endParaRPr lang="ru-RU" sz="2400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914408" y="1237483"/>
            <a:ext cx="3903785" cy="584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u-RU" sz="2400" dirty="0" smtClean="0">
                <a:solidFill>
                  <a:srgbClr val="577D58"/>
                </a:solidFill>
                <a:latin typeface="+mj-lt"/>
              </a:rPr>
              <a:t>Экологический поход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506" y="2558402"/>
            <a:ext cx="2541795" cy="33890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155" y="2524639"/>
            <a:ext cx="2580509" cy="34406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563" y="896491"/>
            <a:ext cx="2599528" cy="34660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93" y="896491"/>
            <a:ext cx="2401329" cy="31557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13473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그룹 38">
            <a:extLst>
              <a:ext uri="{FF2B5EF4-FFF2-40B4-BE49-F238E27FC236}">
                <a16:creationId xmlns:a16="http://schemas.microsoft.com/office/drawing/2014/main" id="{EA211800-6CA6-4AB3-8CBF-622FD34F6D90}"/>
              </a:ext>
            </a:extLst>
          </p:cNvPr>
          <p:cNvGrpSpPr/>
          <p:nvPr/>
        </p:nvGrpSpPr>
        <p:grpSpPr>
          <a:xfrm>
            <a:off x="2750783" y="3122713"/>
            <a:ext cx="401576" cy="535520"/>
            <a:chOff x="3471472" y="902398"/>
            <a:chExt cx="295275" cy="393763"/>
          </a:xfrm>
          <a:solidFill>
            <a:schemeClr val="bg1"/>
          </a:solidFill>
        </p:grpSpPr>
        <p:sp>
          <p:nvSpPr>
            <p:cNvPr id="40" name="자유형: 도형 39">
              <a:extLst>
                <a:ext uri="{FF2B5EF4-FFF2-40B4-BE49-F238E27FC236}">
                  <a16:creationId xmlns:a16="http://schemas.microsoft.com/office/drawing/2014/main" id="{04DCB058-AB82-44D1-965E-42D7986CA3D1}"/>
                </a:ext>
              </a:extLst>
            </p:cNvPr>
            <p:cNvSpPr/>
            <p:nvPr/>
          </p:nvSpPr>
          <p:spPr>
            <a:xfrm>
              <a:off x="3549482" y="902398"/>
              <a:ext cx="142875" cy="76200"/>
            </a:xfrm>
            <a:custGeom>
              <a:avLst/>
              <a:gdLst>
                <a:gd name="connsiteX0" fmla="*/ 107442 w 142875"/>
                <a:gd name="connsiteY0" fmla="*/ 7144 h 76200"/>
                <a:gd name="connsiteX1" fmla="*/ 40577 w 142875"/>
                <a:gd name="connsiteY1" fmla="*/ 7144 h 76200"/>
                <a:gd name="connsiteX2" fmla="*/ 7144 w 142875"/>
                <a:gd name="connsiteY2" fmla="*/ 40577 h 76200"/>
                <a:gd name="connsiteX3" fmla="*/ 40577 w 142875"/>
                <a:gd name="connsiteY3" fmla="*/ 74009 h 76200"/>
                <a:gd name="connsiteX4" fmla="*/ 107442 w 142875"/>
                <a:gd name="connsiteY4" fmla="*/ 74009 h 76200"/>
                <a:gd name="connsiteX5" fmla="*/ 140875 w 142875"/>
                <a:gd name="connsiteY5" fmla="*/ 40577 h 76200"/>
                <a:gd name="connsiteX6" fmla="*/ 107442 w 142875"/>
                <a:gd name="connsiteY6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76200">
                  <a:moveTo>
                    <a:pt x="107442" y="7144"/>
                  </a:move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7" y="74009"/>
                  </a:cubicBezTo>
                  <a:lnTo>
                    <a:pt x="107442" y="74009"/>
                  </a:lnTo>
                  <a:cubicBezTo>
                    <a:pt x="125921" y="74009"/>
                    <a:pt x="140875" y="59055"/>
                    <a:pt x="140875" y="40577"/>
                  </a:cubicBezTo>
                  <a:cubicBezTo>
                    <a:pt x="140875" y="22098"/>
                    <a:pt x="125825" y="7144"/>
                    <a:pt x="10744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자유형: 도형 40">
              <a:extLst>
                <a:ext uri="{FF2B5EF4-FFF2-40B4-BE49-F238E27FC236}">
                  <a16:creationId xmlns:a16="http://schemas.microsoft.com/office/drawing/2014/main" id="{3553568A-5DB9-45DE-BF61-99ECDA6A00C4}"/>
                </a:ext>
              </a:extLst>
            </p:cNvPr>
            <p:cNvSpPr/>
            <p:nvPr/>
          </p:nvSpPr>
          <p:spPr>
            <a:xfrm>
              <a:off x="3471472" y="924686"/>
              <a:ext cx="295275" cy="371475"/>
            </a:xfrm>
            <a:custGeom>
              <a:avLst/>
              <a:gdLst>
                <a:gd name="connsiteX0" fmla="*/ 263462 w 295275"/>
                <a:gd name="connsiteY0" fmla="*/ 7144 h 371475"/>
                <a:gd name="connsiteX1" fmla="*/ 240030 w 295275"/>
                <a:gd name="connsiteY1" fmla="*/ 7144 h 371475"/>
                <a:gd name="connsiteX2" fmla="*/ 241173 w 295275"/>
                <a:gd name="connsiteY2" fmla="*/ 18288 h 371475"/>
                <a:gd name="connsiteX3" fmla="*/ 185452 w 295275"/>
                <a:gd name="connsiteY3" fmla="*/ 74009 h 371475"/>
                <a:gd name="connsiteX4" fmla="*/ 118586 w 295275"/>
                <a:gd name="connsiteY4" fmla="*/ 74009 h 371475"/>
                <a:gd name="connsiteX5" fmla="*/ 62865 w 295275"/>
                <a:gd name="connsiteY5" fmla="*/ 18288 h 371475"/>
                <a:gd name="connsiteX6" fmla="*/ 64008 w 295275"/>
                <a:gd name="connsiteY6" fmla="*/ 7144 h 371475"/>
                <a:gd name="connsiteX7" fmla="*/ 40577 w 295275"/>
                <a:gd name="connsiteY7" fmla="*/ 7144 h 371475"/>
                <a:gd name="connsiteX8" fmla="*/ 7144 w 295275"/>
                <a:gd name="connsiteY8" fmla="*/ 40577 h 371475"/>
                <a:gd name="connsiteX9" fmla="*/ 7144 w 295275"/>
                <a:gd name="connsiteY9" fmla="*/ 331851 h 371475"/>
                <a:gd name="connsiteX10" fmla="*/ 40577 w 295275"/>
                <a:gd name="connsiteY10" fmla="*/ 365284 h 371475"/>
                <a:gd name="connsiteX11" fmla="*/ 263462 w 295275"/>
                <a:gd name="connsiteY11" fmla="*/ 365284 h 371475"/>
                <a:gd name="connsiteX12" fmla="*/ 296894 w 295275"/>
                <a:gd name="connsiteY12" fmla="*/ 331851 h 371475"/>
                <a:gd name="connsiteX13" fmla="*/ 296894 w 295275"/>
                <a:gd name="connsiteY13" fmla="*/ 40577 h 371475"/>
                <a:gd name="connsiteX14" fmla="*/ 263462 w 295275"/>
                <a:gd name="connsiteY14" fmla="*/ 7144 h 371475"/>
                <a:gd name="connsiteX15" fmla="*/ 115253 w 295275"/>
                <a:gd name="connsiteY15" fmla="*/ 295085 h 371475"/>
                <a:gd name="connsiteX16" fmla="*/ 81820 w 295275"/>
                <a:gd name="connsiteY16" fmla="*/ 328517 h 371475"/>
                <a:gd name="connsiteX17" fmla="*/ 66104 w 295275"/>
                <a:gd name="connsiteY17" fmla="*/ 328517 h 371475"/>
                <a:gd name="connsiteX18" fmla="*/ 54959 w 295275"/>
                <a:gd name="connsiteY18" fmla="*/ 317373 h 371475"/>
                <a:gd name="connsiteX19" fmla="*/ 54959 w 295275"/>
                <a:gd name="connsiteY19" fmla="*/ 301657 h 371475"/>
                <a:gd name="connsiteX20" fmla="*/ 70676 w 295275"/>
                <a:gd name="connsiteY20" fmla="*/ 301657 h 371475"/>
                <a:gd name="connsiteX21" fmla="*/ 73914 w 295275"/>
                <a:gd name="connsiteY21" fmla="*/ 304895 h 371475"/>
                <a:gd name="connsiteX22" fmla="*/ 99441 w 295275"/>
                <a:gd name="connsiteY22" fmla="*/ 279368 h 371475"/>
                <a:gd name="connsiteX23" fmla="*/ 115157 w 295275"/>
                <a:gd name="connsiteY23" fmla="*/ 279368 h 371475"/>
                <a:gd name="connsiteX24" fmla="*/ 115253 w 295275"/>
                <a:gd name="connsiteY24" fmla="*/ 295085 h 371475"/>
                <a:gd name="connsiteX25" fmla="*/ 115253 w 295275"/>
                <a:gd name="connsiteY25" fmla="*/ 205264 h 371475"/>
                <a:gd name="connsiteX26" fmla="*/ 81820 w 295275"/>
                <a:gd name="connsiteY26" fmla="*/ 238697 h 371475"/>
                <a:gd name="connsiteX27" fmla="*/ 66104 w 295275"/>
                <a:gd name="connsiteY27" fmla="*/ 238697 h 371475"/>
                <a:gd name="connsiteX28" fmla="*/ 54959 w 295275"/>
                <a:gd name="connsiteY28" fmla="*/ 227552 h 371475"/>
                <a:gd name="connsiteX29" fmla="*/ 54959 w 295275"/>
                <a:gd name="connsiteY29" fmla="*/ 211836 h 371475"/>
                <a:gd name="connsiteX30" fmla="*/ 70676 w 295275"/>
                <a:gd name="connsiteY30" fmla="*/ 211836 h 371475"/>
                <a:gd name="connsiteX31" fmla="*/ 73914 w 295275"/>
                <a:gd name="connsiteY31" fmla="*/ 215075 h 371475"/>
                <a:gd name="connsiteX32" fmla="*/ 99441 w 295275"/>
                <a:gd name="connsiteY32" fmla="*/ 189548 h 371475"/>
                <a:gd name="connsiteX33" fmla="*/ 115157 w 295275"/>
                <a:gd name="connsiteY33" fmla="*/ 189548 h 371475"/>
                <a:gd name="connsiteX34" fmla="*/ 115253 w 295275"/>
                <a:gd name="connsiteY34" fmla="*/ 205264 h 371475"/>
                <a:gd name="connsiteX35" fmla="*/ 115253 w 295275"/>
                <a:gd name="connsiteY35" fmla="*/ 115348 h 371475"/>
                <a:gd name="connsiteX36" fmla="*/ 81820 w 295275"/>
                <a:gd name="connsiteY36" fmla="*/ 148781 h 371475"/>
                <a:gd name="connsiteX37" fmla="*/ 73914 w 295275"/>
                <a:gd name="connsiteY37" fmla="*/ 152019 h 371475"/>
                <a:gd name="connsiteX38" fmla="*/ 66008 w 295275"/>
                <a:gd name="connsiteY38" fmla="*/ 148781 h 371475"/>
                <a:gd name="connsiteX39" fmla="*/ 54864 w 295275"/>
                <a:gd name="connsiteY39" fmla="*/ 137636 h 371475"/>
                <a:gd name="connsiteX40" fmla="*/ 54864 w 295275"/>
                <a:gd name="connsiteY40" fmla="*/ 121920 h 371475"/>
                <a:gd name="connsiteX41" fmla="*/ 70580 w 295275"/>
                <a:gd name="connsiteY41" fmla="*/ 121920 h 371475"/>
                <a:gd name="connsiteX42" fmla="*/ 73819 w 295275"/>
                <a:gd name="connsiteY42" fmla="*/ 125159 h 371475"/>
                <a:gd name="connsiteX43" fmla="*/ 99346 w 295275"/>
                <a:gd name="connsiteY43" fmla="*/ 99632 h 371475"/>
                <a:gd name="connsiteX44" fmla="*/ 115062 w 295275"/>
                <a:gd name="connsiteY44" fmla="*/ 99632 h 371475"/>
                <a:gd name="connsiteX45" fmla="*/ 115253 w 295275"/>
                <a:gd name="connsiteY45" fmla="*/ 115348 h 371475"/>
                <a:gd name="connsiteX46" fmla="*/ 241173 w 295275"/>
                <a:gd name="connsiteY46" fmla="*/ 320707 h 371475"/>
                <a:gd name="connsiteX47" fmla="*/ 152019 w 295275"/>
                <a:gd name="connsiteY47" fmla="*/ 320707 h 371475"/>
                <a:gd name="connsiteX48" fmla="*/ 140875 w 295275"/>
                <a:gd name="connsiteY48" fmla="*/ 309563 h 371475"/>
                <a:gd name="connsiteX49" fmla="*/ 152019 w 295275"/>
                <a:gd name="connsiteY49" fmla="*/ 298418 h 371475"/>
                <a:gd name="connsiteX50" fmla="*/ 241173 w 295275"/>
                <a:gd name="connsiteY50" fmla="*/ 298418 h 371475"/>
                <a:gd name="connsiteX51" fmla="*/ 252317 w 295275"/>
                <a:gd name="connsiteY51" fmla="*/ 309563 h 371475"/>
                <a:gd name="connsiteX52" fmla="*/ 241173 w 295275"/>
                <a:gd name="connsiteY52" fmla="*/ 320707 h 371475"/>
                <a:gd name="connsiteX53" fmla="*/ 241173 w 295275"/>
                <a:gd name="connsiteY53" fmla="*/ 230791 h 371475"/>
                <a:gd name="connsiteX54" fmla="*/ 152019 w 295275"/>
                <a:gd name="connsiteY54" fmla="*/ 230791 h 371475"/>
                <a:gd name="connsiteX55" fmla="*/ 140875 w 295275"/>
                <a:gd name="connsiteY55" fmla="*/ 219647 h 371475"/>
                <a:gd name="connsiteX56" fmla="*/ 152019 w 295275"/>
                <a:gd name="connsiteY56" fmla="*/ 208502 h 371475"/>
                <a:gd name="connsiteX57" fmla="*/ 241173 w 295275"/>
                <a:gd name="connsiteY57" fmla="*/ 208502 h 371475"/>
                <a:gd name="connsiteX58" fmla="*/ 252317 w 295275"/>
                <a:gd name="connsiteY58" fmla="*/ 219647 h 371475"/>
                <a:gd name="connsiteX59" fmla="*/ 241173 w 295275"/>
                <a:gd name="connsiteY59" fmla="*/ 230791 h 371475"/>
                <a:gd name="connsiteX60" fmla="*/ 241173 w 295275"/>
                <a:gd name="connsiteY60" fmla="*/ 140875 h 371475"/>
                <a:gd name="connsiteX61" fmla="*/ 152019 w 295275"/>
                <a:gd name="connsiteY61" fmla="*/ 140875 h 371475"/>
                <a:gd name="connsiteX62" fmla="*/ 140875 w 295275"/>
                <a:gd name="connsiteY62" fmla="*/ 129731 h 371475"/>
                <a:gd name="connsiteX63" fmla="*/ 152019 w 295275"/>
                <a:gd name="connsiteY63" fmla="*/ 118586 h 371475"/>
                <a:gd name="connsiteX64" fmla="*/ 241173 w 295275"/>
                <a:gd name="connsiteY64" fmla="*/ 118586 h 371475"/>
                <a:gd name="connsiteX65" fmla="*/ 252317 w 295275"/>
                <a:gd name="connsiteY65" fmla="*/ 129731 h 371475"/>
                <a:gd name="connsiteX66" fmla="*/ 241173 w 295275"/>
                <a:gd name="connsiteY66" fmla="*/ 140875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95275" h="371475">
                  <a:moveTo>
                    <a:pt x="263462" y="7144"/>
                  </a:moveTo>
                  <a:lnTo>
                    <a:pt x="240030" y="7144"/>
                  </a:lnTo>
                  <a:cubicBezTo>
                    <a:pt x="240792" y="10763"/>
                    <a:pt x="241173" y="14478"/>
                    <a:pt x="241173" y="18288"/>
                  </a:cubicBezTo>
                  <a:cubicBezTo>
                    <a:pt x="241173" y="49054"/>
                    <a:pt x="216218" y="74009"/>
                    <a:pt x="185452" y="74009"/>
                  </a:cubicBezTo>
                  <a:lnTo>
                    <a:pt x="118586" y="74009"/>
                  </a:lnTo>
                  <a:cubicBezTo>
                    <a:pt x="87821" y="74009"/>
                    <a:pt x="62865" y="49054"/>
                    <a:pt x="62865" y="18288"/>
                  </a:cubicBezTo>
                  <a:cubicBezTo>
                    <a:pt x="62865" y="14478"/>
                    <a:pt x="63246" y="10763"/>
                    <a:pt x="64008" y="7144"/>
                  </a:cubicBez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lnTo>
                    <a:pt x="7144" y="331851"/>
                  </a:lnTo>
                  <a:cubicBezTo>
                    <a:pt x="7144" y="350330"/>
                    <a:pt x="22098" y="365284"/>
                    <a:pt x="40577" y="365284"/>
                  </a:cubicBezTo>
                  <a:lnTo>
                    <a:pt x="263462" y="365284"/>
                  </a:lnTo>
                  <a:cubicBezTo>
                    <a:pt x="281940" y="365284"/>
                    <a:pt x="296894" y="350330"/>
                    <a:pt x="296894" y="331851"/>
                  </a:cubicBezTo>
                  <a:lnTo>
                    <a:pt x="296894" y="40577"/>
                  </a:lnTo>
                  <a:cubicBezTo>
                    <a:pt x="296894" y="22098"/>
                    <a:pt x="281845" y="7144"/>
                    <a:pt x="263462" y="7144"/>
                  </a:cubicBezTo>
                  <a:close/>
                  <a:moveTo>
                    <a:pt x="115253" y="295085"/>
                  </a:moveTo>
                  <a:lnTo>
                    <a:pt x="81820" y="328517"/>
                  </a:lnTo>
                  <a:cubicBezTo>
                    <a:pt x="77438" y="332899"/>
                    <a:pt x="70390" y="332899"/>
                    <a:pt x="66104" y="328517"/>
                  </a:cubicBezTo>
                  <a:lnTo>
                    <a:pt x="54959" y="317373"/>
                  </a:lnTo>
                  <a:cubicBezTo>
                    <a:pt x="50578" y="312992"/>
                    <a:pt x="50578" y="305943"/>
                    <a:pt x="54959" y="301657"/>
                  </a:cubicBezTo>
                  <a:cubicBezTo>
                    <a:pt x="59341" y="297275"/>
                    <a:pt x="66389" y="297275"/>
                    <a:pt x="70676" y="301657"/>
                  </a:cubicBezTo>
                  <a:lnTo>
                    <a:pt x="73914" y="304895"/>
                  </a:lnTo>
                  <a:lnTo>
                    <a:pt x="99441" y="279368"/>
                  </a:lnTo>
                  <a:cubicBezTo>
                    <a:pt x="103822" y="274987"/>
                    <a:pt x="110871" y="274987"/>
                    <a:pt x="115157" y="279368"/>
                  </a:cubicBezTo>
                  <a:cubicBezTo>
                    <a:pt x="119634" y="283750"/>
                    <a:pt x="119634" y="290798"/>
                    <a:pt x="115253" y="295085"/>
                  </a:cubicBezTo>
                  <a:close/>
                  <a:moveTo>
                    <a:pt x="115253" y="205264"/>
                  </a:moveTo>
                  <a:lnTo>
                    <a:pt x="81820" y="238697"/>
                  </a:lnTo>
                  <a:cubicBezTo>
                    <a:pt x="77438" y="243078"/>
                    <a:pt x="70390" y="243078"/>
                    <a:pt x="66104" y="238697"/>
                  </a:cubicBezTo>
                  <a:lnTo>
                    <a:pt x="54959" y="227552"/>
                  </a:lnTo>
                  <a:cubicBezTo>
                    <a:pt x="50578" y="223171"/>
                    <a:pt x="50578" y="216122"/>
                    <a:pt x="54959" y="211836"/>
                  </a:cubicBezTo>
                  <a:cubicBezTo>
                    <a:pt x="59341" y="207455"/>
                    <a:pt x="66389" y="207455"/>
                    <a:pt x="70676" y="211836"/>
                  </a:cubicBezTo>
                  <a:lnTo>
                    <a:pt x="73914" y="215075"/>
                  </a:lnTo>
                  <a:lnTo>
                    <a:pt x="99441" y="189548"/>
                  </a:lnTo>
                  <a:cubicBezTo>
                    <a:pt x="103822" y="185166"/>
                    <a:pt x="110871" y="185166"/>
                    <a:pt x="115157" y="189548"/>
                  </a:cubicBezTo>
                  <a:cubicBezTo>
                    <a:pt x="119634" y="193834"/>
                    <a:pt x="119634" y="200882"/>
                    <a:pt x="115253" y="205264"/>
                  </a:cubicBezTo>
                  <a:close/>
                  <a:moveTo>
                    <a:pt x="115253" y="115348"/>
                  </a:moveTo>
                  <a:lnTo>
                    <a:pt x="81820" y="148781"/>
                  </a:lnTo>
                  <a:cubicBezTo>
                    <a:pt x="79629" y="150971"/>
                    <a:pt x="76771" y="152019"/>
                    <a:pt x="73914" y="152019"/>
                  </a:cubicBezTo>
                  <a:cubicBezTo>
                    <a:pt x="71056" y="152019"/>
                    <a:pt x="68199" y="150971"/>
                    <a:pt x="66008" y="148781"/>
                  </a:cubicBezTo>
                  <a:lnTo>
                    <a:pt x="54864" y="137636"/>
                  </a:lnTo>
                  <a:cubicBezTo>
                    <a:pt x="50483" y="133255"/>
                    <a:pt x="50483" y="126206"/>
                    <a:pt x="54864" y="121920"/>
                  </a:cubicBezTo>
                  <a:cubicBezTo>
                    <a:pt x="59246" y="117539"/>
                    <a:pt x="66294" y="117539"/>
                    <a:pt x="70580" y="121920"/>
                  </a:cubicBezTo>
                  <a:lnTo>
                    <a:pt x="73819" y="125159"/>
                  </a:lnTo>
                  <a:lnTo>
                    <a:pt x="99346" y="99632"/>
                  </a:lnTo>
                  <a:cubicBezTo>
                    <a:pt x="103727" y="95250"/>
                    <a:pt x="110776" y="95250"/>
                    <a:pt x="115062" y="99632"/>
                  </a:cubicBezTo>
                  <a:cubicBezTo>
                    <a:pt x="119634" y="103918"/>
                    <a:pt x="119634" y="110966"/>
                    <a:pt x="115253" y="115348"/>
                  </a:cubicBezTo>
                  <a:close/>
                  <a:moveTo>
                    <a:pt x="241173" y="320707"/>
                  </a:moveTo>
                  <a:lnTo>
                    <a:pt x="152019" y="320707"/>
                  </a:lnTo>
                  <a:cubicBezTo>
                    <a:pt x="145828" y="320707"/>
                    <a:pt x="140875" y="315754"/>
                    <a:pt x="140875" y="309563"/>
                  </a:cubicBezTo>
                  <a:cubicBezTo>
                    <a:pt x="140875" y="303371"/>
                    <a:pt x="145828" y="298418"/>
                    <a:pt x="152019" y="298418"/>
                  </a:cubicBezTo>
                  <a:lnTo>
                    <a:pt x="241173" y="298418"/>
                  </a:lnTo>
                  <a:cubicBezTo>
                    <a:pt x="247364" y="298418"/>
                    <a:pt x="252317" y="303371"/>
                    <a:pt x="252317" y="309563"/>
                  </a:cubicBezTo>
                  <a:cubicBezTo>
                    <a:pt x="252317" y="315754"/>
                    <a:pt x="247269" y="320707"/>
                    <a:pt x="241173" y="320707"/>
                  </a:cubicBezTo>
                  <a:close/>
                  <a:moveTo>
                    <a:pt x="241173" y="230791"/>
                  </a:moveTo>
                  <a:lnTo>
                    <a:pt x="152019" y="230791"/>
                  </a:lnTo>
                  <a:cubicBezTo>
                    <a:pt x="145828" y="230791"/>
                    <a:pt x="140875" y="225838"/>
                    <a:pt x="140875" y="219647"/>
                  </a:cubicBezTo>
                  <a:cubicBezTo>
                    <a:pt x="140875" y="213455"/>
                    <a:pt x="145828" y="208502"/>
                    <a:pt x="152019" y="208502"/>
                  </a:cubicBezTo>
                  <a:lnTo>
                    <a:pt x="241173" y="208502"/>
                  </a:lnTo>
                  <a:cubicBezTo>
                    <a:pt x="247364" y="208502"/>
                    <a:pt x="252317" y="213455"/>
                    <a:pt x="252317" y="219647"/>
                  </a:cubicBezTo>
                  <a:cubicBezTo>
                    <a:pt x="252317" y="225838"/>
                    <a:pt x="247269" y="230791"/>
                    <a:pt x="241173" y="230791"/>
                  </a:cubicBezTo>
                  <a:close/>
                  <a:moveTo>
                    <a:pt x="241173" y="140875"/>
                  </a:moveTo>
                  <a:lnTo>
                    <a:pt x="152019" y="140875"/>
                  </a:lnTo>
                  <a:cubicBezTo>
                    <a:pt x="145828" y="140875"/>
                    <a:pt x="140875" y="135922"/>
                    <a:pt x="140875" y="129731"/>
                  </a:cubicBezTo>
                  <a:cubicBezTo>
                    <a:pt x="140875" y="123539"/>
                    <a:pt x="145828" y="118586"/>
                    <a:pt x="152019" y="118586"/>
                  </a:cubicBezTo>
                  <a:lnTo>
                    <a:pt x="241173" y="118586"/>
                  </a:lnTo>
                  <a:cubicBezTo>
                    <a:pt x="247364" y="118586"/>
                    <a:pt x="252317" y="123539"/>
                    <a:pt x="252317" y="129731"/>
                  </a:cubicBezTo>
                  <a:cubicBezTo>
                    <a:pt x="252317" y="135922"/>
                    <a:pt x="247269" y="140875"/>
                    <a:pt x="241173" y="1408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59" name="그룹 58">
            <a:extLst>
              <a:ext uri="{FF2B5EF4-FFF2-40B4-BE49-F238E27FC236}">
                <a16:creationId xmlns:a16="http://schemas.microsoft.com/office/drawing/2014/main" id="{8404779F-F515-4950-BA85-A3822DAB5156}"/>
              </a:ext>
            </a:extLst>
          </p:cNvPr>
          <p:cNvGrpSpPr/>
          <p:nvPr/>
        </p:nvGrpSpPr>
        <p:grpSpPr>
          <a:xfrm>
            <a:off x="8962426" y="3124916"/>
            <a:ext cx="531118" cy="531114"/>
            <a:chOff x="752656" y="1562597"/>
            <a:chExt cx="390525" cy="390525"/>
          </a:xfrm>
          <a:solidFill>
            <a:schemeClr val="bg1"/>
          </a:solidFill>
        </p:grpSpPr>
        <p:sp>
          <p:nvSpPr>
            <p:cNvPr id="60" name="자유형: 도형 59">
              <a:extLst>
                <a:ext uri="{FF2B5EF4-FFF2-40B4-BE49-F238E27FC236}">
                  <a16:creationId xmlns:a16="http://schemas.microsoft.com/office/drawing/2014/main" id="{70C5A06B-94A9-4C69-BF3F-5CA648EC037B}"/>
                </a:ext>
              </a:extLst>
            </p:cNvPr>
            <p:cNvSpPr/>
            <p:nvPr/>
          </p:nvSpPr>
          <p:spPr>
            <a:xfrm>
              <a:off x="797621" y="1607153"/>
              <a:ext cx="209550" cy="161925"/>
            </a:xfrm>
            <a:custGeom>
              <a:avLst/>
              <a:gdLst>
                <a:gd name="connsiteX0" fmla="*/ 26568 w 209550"/>
                <a:gd name="connsiteY0" fmla="*/ 159925 h 161925"/>
                <a:gd name="connsiteX1" fmla="*/ 85528 w 209550"/>
                <a:gd name="connsiteY1" fmla="*/ 100965 h 161925"/>
                <a:gd name="connsiteX2" fmla="*/ 102292 w 209550"/>
                <a:gd name="connsiteY2" fmla="*/ 117729 h 161925"/>
                <a:gd name="connsiteX3" fmla="*/ 113437 w 209550"/>
                <a:gd name="connsiteY3" fmla="*/ 117729 h 161925"/>
                <a:gd name="connsiteX4" fmla="*/ 185922 w 209550"/>
                <a:gd name="connsiteY4" fmla="*/ 45244 h 161925"/>
                <a:gd name="connsiteX5" fmla="*/ 185922 w 209550"/>
                <a:gd name="connsiteY5" fmla="*/ 64770 h 161925"/>
                <a:gd name="connsiteX6" fmla="*/ 189065 w 209550"/>
                <a:gd name="connsiteY6" fmla="*/ 71152 h 161925"/>
                <a:gd name="connsiteX7" fmla="*/ 208210 w 209550"/>
                <a:gd name="connsiteY7" fmla="*/ 62865 h 161925"/>
                <a:gd name="connsiteX8" fmla="*/ 208210 w 209550"/>
                <a:gd name="connsiteY8" fmla="*/ 18288 h 161925"/>
                <a:gd name="connsiteX9" fmla="*/ 197066 w 209550"/>
                <a:gd name="connsiteY9" fmla="*/ 7144 h 161925"/>
                <a:gd name="connsiteX10" fmla="*/ 150584 w 209550"/>
                <a:gd name="connsiteY10" fmla="*/ 7144 h 161925"/>
                <a:gd name="connsiteX11" fmla="*/ 144202 w 209550"/>
                <a:gd name="connsiteY11" fmla="*/ 10287 h 161925"/>
                <a:gd name="connsiteX12" fmla="*/ 152489 w 209550"/>
                <a:gd name="connsiteY12" fmla="*/ 29432 h 161925"/>
                <a:gd name="connsiteX13" fmla="*/ 170205 w 209550"/>
                <a:gd name="connsiteY13" fmla="*/ 29432 h 161925"/>
                <a:gd name="connsiteX14" fmla="*/ 107912 w 209550"/>
                <a:gd name="connsiteY14" fmla="*/ 91726 h 161925"/>
                <a:gd name="connsiteX15" fmla="*/ 91148 w 209550"/>
                <a:gd name="connsiteY15" fmla="*/ 74962 h 161925"/>
                <a:gd name="connsiteX16" fmla="*/ 80004 w 209550"/>
                <a:gd name="connsiteY16" fmla="*/ 74962 h 161925"/>
                <a:gd name="connsiteX17" fmla="*/ 9519 w 209550"/>
                <a:gd name="connsiteY17" fmla="*/ 145447 h 161925"/>
                <a:gd name="connsiteX18" fmla="*/ 7233 w 209550"/>
                <a:gd name="connsiteY18" fmla="*/ 152209 h 161925"/>
                <a:gd name="connsiteX19" fmla="*/ 26568 w 209550"/>
                <a:gd name="connsiteY19" fmla="*/ 159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9550" h="161925">
                  <a:moveTo>
                    <a:pt x="26568" y="159925"/>
                  </a:moveTo>
                  <a:lnTo>
                    <a:pt x="85528" y="100965"/>
                  </a:lnTo>
                  <a:lnTo>
                    <a:pt x="102292" y="117729"/>
                  </a:lnTo>
                  <a:cubicBezTo>
                    <a:pt x="105340" y="120777"/>
                    <a:pt x="110388" y="120777"/>
                    <a:pt x="113437" y="117729"/>
                  </a:cubicBezTo>
                  <a:lnTo>
                    <a:pt x="185922" y="45244"/>
                  </a:lnTo>
                  <a:lnTo>
                    <a:pt x="185922" y="64770"/>
                  </a:lnTo>
                  <a:cubicBezTo>
                    <a:pt x="185922" y="67246"/>
                    <a:pt x="187065" y="69723"/>
                    <a:pt x="189065" y="71152"/>
                  </a:cubicBezTo>
                  <a:cubicBezTo>
                    <a:pt x="198209" y="77915"/>
                    <a:pt x="208210" y="71533"/>
                    <a:pt x="208210" y="62865"/>
                  </a:cubicBezTo>
                  <a:lnTo>
                    <a:pt x="208210" y="18288"/>
                  </a:lnTo>
                  <a:cubicBezTo>
                    <a:pt x="208210" y="12097"/>
                    <a:pt x="203162" y="7144"/>
                    <a:pt x="197066" y="7144"/>
                  </a:cubicBezTo>
                  <a:lnTo>
                    <a:pt x="150584" y="7144"/>
                  </a:lnTo>
                  <a:cubicBezTo>
                    <a:pt x="148107" y="7144"/>
                    <a:pt x="145631" y="8287"/>
                    <a:pt x="144202" y="10287"/>
                  </a:cubicBezTo>
                  <a:cubicBezTo>
                    <a:pt x="137439" y="19431"/>
                    <a:pt x="143821" y="29432"/>
                    <a:pt x="152489" y="29432"/>
                  </a:cubicBezTo>
                  <a:lnTo>
                    <a:pt x="170205" y="29432"/>
                  </a:lnTo>
                  <a:lnTo>
                    <a:pt x="107912" y="91726"/>
                  </a:lnTo>
                  <a:lnTo>
                    <a:pt x="91148" y="74962"/>
                  </a:lnTo>
                  <a:cubicBezTo>
                    <a:pt x="88100" y="71914"/>
                    <a:pt x="83052" y="71914"/>
                    <a:pt x="80004" y="74962"/>
                  </a:cubicBezTo>
                  <a:lnTo>
                    <a:pt x="9519" y="145447"/>
                  </a:lnTo>
                  <a:cubicBezTo>
                    <a:pt x="7709" y="147256"/>
                    <a:pt x="6852" y="149733"/>
                    <a:pt x="7233" y="152209"/>
                  </a:cubicBezTo>
                  <a:cubicBezTo>
                    <a:pt x="8852" y="163544"/>
                    <a:pt x="20377" y="166116"/>
                    <a:pt x="26568" y="159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61" name="자유형: 도형 60">
              <a:extLst>
                <a:ext uri="{FF2B5EF4-FFF2-40B4-BE49-F238E27FC236}">
                  <a16:creationId xmlns:a16="http://schemas.microsoft.com/office/drawing/2014/main" id="{F3B8F470-5BAA-421C-8B33-B7CDE01041DC}"/>
                </a:ext>
              </a:extLst>
            </p:cNvPr>
            <p:cNvSpPr/>
            <p:nvPr/>
          </p:nvSpPr>
          <p:spPr>
            <a:xfrm>
              <a:off x="797995" y="1807749"/>
              <a:ext cx="95250" cy="104775"/>
            </a:xfrm>
            <a:custGeom>
              <a:avLst/>
              <a:gdLst>
                <a:gd name="connsiteX0" fmla="*/ 18288 w 95250"/>
                <a:gd name="connsiteY0" fmla="*/ 97822 h 104775"/>
                <a:gd name="connsiteX1" fmla="*/ 85154 w 95250"/>
                <a:gd name="connsiteY1" fmla="*/ 97822 h 104775"/>
                <a:gd name="connsiteX2" fmla="*/ 96298 w 95250"/>
                <a:gd name="connsiteY2" fmla="*/ 86677 h 104775"/>
                <a:gd name="connsiteX3" fmla="*/ 96298 w 95250"/>
                <a:gd name="connsiteY3" fmla="*/ 18288 h 104775"/>
                <a:gd name="connsiteX4" fmla="*/ 85154 w 95250"/>
                <a:gd name="connsiteY4" fmla="*/ 7144 h 104775"/>
                <a:gd name="connsiteX5" fmla="*/ 18288 w 95250"/>
                <a:gd name="connsiteY5" fmla="*/ 7144 h 104775"/>
                <a:gd name="connsiteX6" fmla="*/ 7144 w 95250"/>
                <a:gd name="connsiteY6" fmla="*/ 18288 h 104775"/>
                <a:gd name="connsiteX7" fmla="*/ 7144 w 95250"/>
                <a:gd name="connsiteY7" fmla="*/ 86677 h 104775"/>
                <a:gd name="connsiteX8" fmla="*/ 18288 w 95250"/>
                <a:gd name="connsiteY8" fmla="*/ 97822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04775">
                  <a:moveTo>
                    <a:pt x="18288" y="97822"/>
                  </a:moveTo>
                  <a:lnTo>
                    <a:pt x="85154" y="97822"/>
                  </a:lnTo>
                  <a:cubicBezTo>
                    <a:pt x="91345" y="97822"/>
                    <a:pt x="96298" y="92869"/>
                    <a:pt x="96298" y="86677"/>
                  </a:cubicBezTo>
                  <a:lnTo>
                    <a:pt x="96298" y="18288"/>
                  </a:lnTo>
                  <a:cubicBezTo>
                    <a:pt x="96298" y="12097"/>
                    <a:pt x="91345" y="7144"/>
                    <a:pt x="85154" y="7144"/>
                  </a:cubicBez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86677"/>
                  </a:lnTo>
                  <a:cubicBezTo>
                    <a:pt x="7144" y="92773"/>
                    <a:pt x="12097" y="97822"/>
                    <a:pt x="18288" y="978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62" name="자유형: 도형 61">
              <a:extLst>
                <a:ext uri="{FF2B5EF4-FFF2-40B4-BE49-F238E27FC236}">
                  <a16:creationId xmlns:a16="http://schemas.microsoft.com/office/drawing/2014/main" id="{CD68285C-9183-49E8-921D-D1C959231ABF}"/>
                </a:ext>
              </a:extLst>
            </p:cNvPr>
            <p:cNvSpPr/>
            <p:nvPr/>
          </p:nvSpPr>
          <p:spPr>
            <a:xfrm>
              <a:off x="909438" y="1740884"/>
              <a:ext cx="95250" cy="171450"/>
            </a:xfrm>
            <a:custGeom>
              <a:avLst/>
              <a:gdLst>
                <a:gd name="connsiteX0" fmla="*/ 85153 w 95250"/>
                <a:gd name="connsiteY0" fmla="*/ 7144 h 171450"/>
                <a:gd name="connsiteX1" fmla="*/ 18288 w 95250"/>
                <a:gd name="connsiteY1" fmla="*/ 7144 h 171450"/>
                <a:gd name="connsiteX2" fmla="*/ 7144 w 95250"/>
                <a:gd name="connsiteY2" fmla="*/ 18288 h 171450"/>
                <a:gd name="connsiteX3" fmla="*/ 7144 w 95250"/>
                <a:gd name="connsiteY3" fmla="*/ 153543 h 171450"/>
                <a:gd name="connsiteX4" fmla="*/ 18288 w 95250"/>
                <a:gd name="connsiteY4" fmla="*/ 164687 h 171450"/>
                <a:gd name="connsiteX5" fmla="*/ 85153 w 95250"/>
                <a:gd name="connsiteY5" fmla="*/ 164687 h 171450"/>
                <a:gd name="connsiteX6" fmla="*/ 96298 w 95250"/>
                <a:gd name="connsiteY6" fmla="*/ 153543 h 171450"/>
                <a:gd name="connsiteX7" fmla="*/ 96298 w 95250"/>
                <a:gd name="connsiteY7" fmla="*/ 18288 h 171450"/>
                <a:gd name="connsiteX8" fmla="*/ 85153 w 95250"/>
                <a:gd name="connsiteY8" fmla="*/ 7144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71450">
                  <a:moveTo>
                    <a:pt x="85153" y="7144"/>
                  </a:move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153543"/>
                  </a:lnTo>
                  <a:cubicBezTo>
                    <a:pt x="7144" y="159734"/>
                    <a:pt x="12097" y="164687"/>
                    <a:pt x="18288" y="164687"/>
                  </a:cubicBezTo>
                  <a:lnTo>
                    <a:pt x="85153" y="164687"/>
                  </a:lnTo>
                  <a:cubicBezTo>
                    <a:pt x="91345" y="164687"/>
                    <a:pt x="96298" y="159734"/>
                    <a:pt x="96298" y="153543"/>
                  </a:cubicBezTo>
                  <a:lnTo>
                    <a:pt x="96298" y="18288"/>
                  </a:lnTo>
                  <a:cubicBezTo>
                    <a:pt x="96298" y="12192"/>
                    <a:pt x="91345" y="7144"/>
                    <a:pt x="851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63" name="자유형: 도형 62">
              <a:extLst>
                <a:ext uri="{FF2B5EF4-FFF2-40B4-BE49-F238E27FC236}">
                  <a16:creationId xmlns:a16="http://schemas.microsoft.com/office/drawing/2014/main" id="{178BFE38-8963-4415-AF6C-D719140D6D88}"/>
                </a:ext>
              </a:extLst>
            </p:cNvPr>
            <p:cNvSpPr/>
            <p:nvPr/>
          </p:nvSpPr>
          <p:spPr>
            <a:xfrm>
              <a:off x="998589" y="1607534"/>
              <a:ext cx="142875" cy="304800"/>
            </a:xfrm>
            <a:custGeom>
              <a:avLst/>
              <a:gdLst>
                <a:gd name="connsiteX0" fmla="*/ 18291 w 142875"/>
                <a:gd name="connsiteY0" fmla="*/ 118205 h 304800"/>
                <a:gd name="connsiteX1" fmla="*/ 29435 w 142875"/>
                <a:gd name="connsiteY1" fmla="*/ 118205 h 304800"/>
                <a:gd name="connsiteX2" fmla="*/ 29435 w 142875"/>
                <a:gd name="connsiteY2" fmla="*/ 286893 h 304800"/>
                <a:gd name="connsiteX3" fmla="*/ 40580 w 142875"/>
                <a:gd name="connsiteY3" fmla="*/ 298037 h 304800"/>
                <a:gd name="connsiteX4" fmla="*/ 108207 w 142875"/>
                <a:gd name="connsiteY4" fmla="*/ 298037 h 304800"/>
                <a:gd name="connsiteX5" fmla="*/ 119352 w 142875"/>
                <a:gd name="connsiteY5" fmla="*/ 286893 h 304800"/>
                <a:gd name="connsiteX6" fmla="*/ 119352 w 142875"/>
                <a:gd name="connsiteY6" fmla="*/ 118205 h 304800"/>
                <a:gd name="connsiteX7" fmla="*/ 130496 w 142875"/>
                <a:gd name="connsiteY7" fmla="*/ 118205 h 304800"/>
                <a:gd name="connsiteX8" fmla="*/ 140211 w 142875"/>
                <a:gd name="connsiteY8" fmla="*/ 112490 h 304800"/>
                <a:gd name="connsiteX9" fmla="*/ 139926 w 142875"/>
                <a:gd name="connsiteY9" fmla="*/ 101156 h 304800"/>
                <a:gd name="connsiteX10" fmla="*/ 83442 w 142875"/>
                <a:gd name="connsiteY10" fmla="*/ 12002 h 304800"/>
                <a:gd name="connsiteX11" fmla="*/ 64583 w 142875"/>
                <a:gd name="connsiteY11" fmla="*/ 12002 h 304800"/>
                <a:gd name="connsiteX12" fmla="*/ 8861 w 142875"/>
                <a:gd name="connsiteY12" fmla="*/ 101156 h 304800"/>
                <a:gd name="connsiteX13" fmla="*/ 8576 w 142875"/>
                <a:gd name="connsiteY13" fmla="*/ 112490 h 304800"/>
                <a:gd name="connsiteX14" fmla="*/ 18291 w 142875"/>
                <a:gd name="connsiteY14" fmla="*/ 118205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2875" h="304800">
                  <a:moveTo>
                    <a:pt x="18291" y="118205"/>
                  </a:moveTo>
                  <a:lnTo>
                    <a:pt x="29435" y="118205"/>
                  </a:lnTo>
                  <a:lnTo>
                    <a:pt x="29435" y="286893"/>
                  </a:lnTo>
                  <a:cubicBezTo>
                    <a:pt x="29435" y="293084"/>
                    <a:pt x="34388" y="298037"/>
                    <a:pt x="40580" y="298037"/>
                  </a:cubicBezTo>
                  <a:lnTo>
                    <a:pt x="108207" y="298037"/>
                  </a:lnTo>
                  <a:cubicBezTo>
                    <a:pt x="114398" y="298037"/>
                    <a:pt x="119352" y="293084"/>
                    <a:pt x="119352" y="286893"/>
                  </a:cubicBezTo>
                  <a:lnTo>
                    <a:pt x="119352" y="118205"/>
                  </a:lnTo>
                  <a:lnTo>
                    <a:pt x="130496" y="118205"/>
                  </a:lnTo>
                  <a:cubicBezTo>
                    <a:pt x="134591" y="118205"/>
                    <a:pt x="138306" y="116014"/>
                    <a:pt x="140211" y="112490"/>
                  </a:cubicBezTo>
                  <a:cubicBezTo>
                    <a:pt x="142212" y="108966"/>
                    <a:pt x="142021" y="104585"/>
                    <a:pt x="139926" y="101156"/>
                  </a:cubicBezTo>
                  <a:lnTo>
                    <a:pt x="83442" y="12002"/>
                  </a:lnTo>
                  <a:cubicBezTo>
                    <a:pt x="79346" y="5524"/>
                    <a:pt x="68583" y="5524"/>
                    <a:pt x="64583" y="12002"/>
                  </a:cubicBezTo>
                  <a:lnTo>
                    <a:pt x="8861" y="101156"/>
                  </a:lnTo>
                  <a:cubicBezTo>
                    <a:pt x="6671" y="104585"/>
                    <a:pt x="6575" y="108966"/>
                    <a:pt x="8576" y="112490"/>
                  </a:cubicBezTo>
                  <a:cubicBezTo>
                    <a:pt x="10481" y="116014"/>
                    <a:pt x="14291" y="118205"/>
                    <a:pt x="18291" y="1182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64" name="자유형: 도형 63">
              <a:extLst>
                <a:ext uri="{FF2B5EF4-FFF2-40B4-BE49-F238E27FC236}">
                  <a16:creationId xmlns:a16="http://schemas.microsoft.com/office/drawing/2014/main" id="{01523BDC-5164-42F8-969E-B4ADEC817AFE}"/>
                </a:ext>
              </a:extLst>
            </p:cNvPr>
            <p:cNvSpPr/>
            <p:nvPr/>
          </p:nvSpPr>
          <p:spPr>
            <a:xfrm>
              <a:off x="752656" y="1562597"/>
              <a:ext cx="390525" cy="390525"/>
            </a:xfrm>
            <a:custGeom>
              <a:avLst/>
              <a:gdLst>
                <a:gd name="connsiteX0" fmla="*/ 376142 w 390525"/>
                <a:gd name="connsiteY0" fmla="*/ 365262 h 390525"/>
                <a:gd name="connsiteX1" fmla="*/ 29432 w 390525"/>
                <a:gd name="connsiteY1" fmla="*/ 365262 h 390525"/>
                <a:gd name="connsiteX2" fmla="*/ 29432 w 390525"/>
                <a:gd name="connsiteY2" fmla="*/ 18552 h 390525"/>
                <a:gd name="connsiteX3" fmla="*/ 19526 w 390525"/>
                <a:gd name="connsiteY3" fmla="*/ 7218 h 390525"/>
                <a:gd name="connsiteX4" fmla="*/ 7144 w 390525"/>
                <a:gd name="connsiteY4" fmla="*/ 18267 h 390525"/>
                <a:gd name="connsiteX5" fmla="*/ 7144 w 390525"/>
                <a:gd name="connsiteY5" fmla="*/ 376407 h 390525"/>
                <a:gd name="connsiteX6" fmla="*/ 18288 w 390525"/>
                <a:gd name="connsiteY6" fmla="*/ 387551 h 390525"/>
                <a:gd name="connsiteX7" fmla="*/ 376428 w 390525"/>
                <a:gd name="connsiteY7" fmla="*/ 387551 h 390525"/>
                <a:gd name="connsiteX8" fmla="*/ 387477 w 390525"/>
                <a:gd name="connsiteY8" fmla="*/ 375168 h 390525"/>
                <a:gd name="connsiteX9" fmla="*/ 376142 w 390525"/>
                <a:gd name="connsiteY9" fmla="*/ 365262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525" h="390525">
                  <a:moveTo>
                    <a:pt x="376142" y="365262"/>
                  </a:moveTo>
                  <a:lnTo>
                    <a:pt x="29432" y="365262"/>
                  </a:lnTo>
                  <a:lnTo>
                    <a:pt x="29432" y="18552"/>
                  </a:lnTo>
                  <a:cubicBezTo>
                    <a:pt x="29432" y="12837"/>
                    <a:pt x="25241" y="7789"/>
                    <a:pt x="19526" y="7218"/>
                  </a:cubicBezTo>
                  <a:cubicBezTo>
                    <a:pt x="12764" y="6456"/>
                    <a:pt x="7144" y="11694"/>
                    <a:pt x="7144" y="18267"/>
                  </a:cubicBezTo>
                  <a:lnTo>
                    <a:pt x="7144" y="376407"/>
                  </a:lnTo>
                  <a:cubicBezTo>
                    <a:pt x="7144" y="382598"/>
                    <a:pt x="12097" y="387551"/>
                    <a:pt x="18288" y="387551"/>
                  </a:cubicBezTo>
                  <a:lnTo>
                    <a:pt x="376428" y="387551"/>
                  </a:lnTo>
                  <a:cubicBezTo>
                    <a:pt x="383000" y="387551"/>
                    <a:pt x="388239" y="381836"/>
                    <a:pt x="387477" y="375168"/>
                  </a:cubicBezTo>
                  <a:cubicBezTo>
                    <a:pt x="386906" y="369453"/>
                    <a:pt x="381857" y="365262"/>
                    <a:pt x="376142" y="3652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0137" y="242540"/>
            <a:ext cx="618801" cy="12221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9477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Модуль "Коллективная социально значимая деятельность в Движении Первых"</a:t>
            </a:r>
            <a:endParaRPr lang="ru-RU" sz="2400" b="1" dirty="0"/>
          </a:p>
        </p:txBody>
      </p:sp>
      <p:pic>
        <p:nvPicPr>
          <p:cNvPr id="13" name="Рисунок 12" descr="2cfcfc21-bf14-4f85-a46a-94b88ad530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55171" y="3708544"/>
            <a:ext cx="3983768" cy="22408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Рисунок 13" descr="10e6b7b2-7baf-4c1b-9ed9-eabb4dc6af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71335" y="3708544"/>
            <a:ext cx="3023406" cy="22675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Рисунок 14" descr="82000d80-7d14-4320-a79f-0cc53fed5f4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25853" y="1075368"/>
            <a:ext cx="4113086" cy="23136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9" name="Рисунок 18" descr="beeb53b9-eed6-45a4-9357-1d419b4234db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12080" y="1143935"/>
            <a:ext cx="2993392" cy="22450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1" name="Прямоугольник 20"/>
          <p:cNvSpPr/>
          <p:nvPr/>
        </p:nvSpPr>
        <p:spPr>
          <a:xfrm>
            <a:off x="5833128" y="6076638"/>
            <a:ext cx="2335211" cy="4380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u-RU" sz="1600" dirty="0" smtClean="0">
                <a:solidFill>
                  <a:srgbClr val="577D58"/>
                </a:solidFill>
                <a:latin typeface="+mj-lt"/>
              </a:rPr>
              <a:t>День Первых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36"/>
          <a:stretch/>
        </p:blipFill>
        <p:spPr>
          <a:xfrm>
            <a:off x="700596" y="988151"/>
            <a:ext cx="3186833" cy="49403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4692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그룹 38">
            <a:extLst>
              <a:ext uri="{FF2B5EF4-FFF2-40B4-BE49-F238E27FC236}">
                <a16:creationId xmlns:a16="http://schemas.microsoft.com/office/drawing/2014/main" id="{EA211800-6CA6-4AB3-8CBF-622FD34F6D90}"/>
              </a:ext>
            </a:extLst>
          </p:cNvPr>
          <p:cNvGrpSpPr/>
          <p:nvPr/>
        </p:nvGrpSpPr>
        <p:grpSpPr>
          <a:xfrm>
            <a:off x="2750783" y="3122713"/>
            <a:ext cx="401576" cy="535520"/>
            <a:chOff x="3471472" y="902398"/>
            <a:chExt cx="295275" cy="393763"/>
          </a:xfrm>
          <a:solidFill>
            <a:schemeClr val="bg1"/>
          </a:solidFill>
        </p:grpSpPr>
        <p:sp>
          <p:nvSpPr>
            <p:cNvPr id="40" name="자유형: 도형 39">
              <a:extLst>
                <a:ext uri="{FF2B5EF4-FFF2-40B4-BE49-F238E27FC236}">
                  <a16:creationId xmlns:a16="http://schemas.microsoft.com/office/drawing/2014/main" id="{04DCB058-AB82-44D1-965E-42D7986CA3D1}"/>
                </a:ext>
              </a:extLst>
            </p:cNvPr>
            <p:cNvSpPr/>
            <p:nvPr/>
          </p:nvSpPr>
          <p:spPr>
            <a:xfrm>
              <a:off x="3549482" y="902398"/>
              <a:ext cx="142875" cy="76200"/>
            </a:xfrm>
            <a:custGeom>
              <a:avLst/>
              <a:gdLst>
                <a:gd name="connsiteX0" fmla="*/ 107442 w 142875"/>
                <a:gd name="connsiteY0" fmla="*/ 7144 h 76200"/>
                <a:gd name="connsiteX1" fmla="*/ 40577 w 142875"/>
                <a:gd name="connsiteY1" fmla="*/ 7144 h 76200"/>
                <a:gd name="connsiteX2" fmla="*/ 7144 w 142875"/>
                <a:gd name="connsiteY2" fmla="*/ 40577 h 76200"/>
                <a:gd name="connsiteX3" fmla="*/ 40577 w 142875"/>
                <a:gd name="connsiteY3" fmla="*/ 74009 h 76200"/>
                <a:gd name="connsiteX4" fmla="*/ 107442 w 142875"/>
                <a:gd name="connsiteY4" fmla="*/ 74009 h 76200"/>
                <a:gd name="connsiteX5" fmla="*/ 140875 w 142875"/>
                <a:gd name="connsiteY5" fmla="*/ 40577 h 76200"/>
                <a:gd name="connsiteX6" fmla="*/ 107442 w 142875"/>
                <a:gd name="connsiteY6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76200">
                  <a:moveTo>
                    <a:pt x="107442" y="7144"/>
                  </a:move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7" y="74009"/>
                  </a:cubicBezTo>
                  <a:lnTo>
                    <a:pt x="107442" y="74009"/>
                  </a:lnTo>
                  <a:cubicBezTo>
                    <a:pt x="125921" y="74009"/>
                    <a:pt x="140875" y="59055"/>
                    <a:pt x="140875" y="40577"/>
                  </a:cubicBezTo>
                  <a:cubicBezTo>
                    <a:pt x="140875" y="22098"/>
                    <a:pt x="125825" y="7144"/>
                    <a:pt x="10744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자유형: 도형 40">
              <a:extLst>
                <a:ext uri="{FF2B5EF4-FFF2-40B4-BE49-F238E27FC236}">
                  <a16:creationId xmlns:a16="http://schemas.microsoft.com/office/drawing/2014/main" id="{3553568A-5DB9-45DE-BF61-99ECDA6A00C4}"/>
                </a:ext>
              </a:extLst>
            </p:cNvPr>
            <p:cNvSpPr/>
            <p:nvPr/>
          </p:nvSpPr>
          <p:spPr>
            <a:xfrm>
              <a:off x="3471472" y="924686"/>
              <a:ext cx="295275" cy="371475"/>
            </a:xfrm>
            <a:custGeom>
              <a:avLst/>
              <a:gdLst>
                <a:gd name="connsiteX0" fmla="*/ 263462 w 295275"/>
                <a:gd name="connsiteY0" fmla="*/ 7144 h 371475"/>
                <a:gd name="connsiteX1" fmla="*/ 240030 w 295275"/>
                <a:gd name="connsiteY1" fmla="*/ 7144 h 371475"/>
                <a:gd name="connsiteX2" fmla="*/ 241173 w 295275"/>
                <a:gd name="connsiteY2" fmla="*/ 18288 h 371475"/>
                <a:gd name="connsiteX3" fmla="*/ 185452 w 295275"/>
                <a:gd name="connsiteY3" fmla="*/ 74009 h 371475"/>
                <a:gd name="connsiteX4" fmla="*/ 118586 w 295275"/>
                <a:gd name="connsiteY4" fmla="*/ 74009 h 371475"/>
                <a:gd name="connsiteX5" fmla="*/ 62865 w 295275"/>
                <a:gd name="connsiteY5" fmla="*/ 18288 h 371475"/>
                <a:gd name="connsiteX6" fmla="*/ 64008 w 295275"/>
                <a:gd name="connsiteY6" fmla="*/ 7144 h 371475"/>
                <a:gd name="connsiteX7" fmla="*/ 40577 w 295275"/>
                <a:gd name="connsiteY7" fmla="*/ 7144 h 371475"/>
                <a:gd name="connsiteX8" fmla="*/ 7144 w 295275"/>
                <a:gd name="connsiteY8" fmla="*/ 40577 h 371475"/>
                <a:gd name="connsiteX9" fmla="*/ 7144 w 295275"/>
                <a:gd name="connsiteY9" fmla="*/ 331851 h 371475"/>
                <a:gd name="connsiteX10" fmla="*/ 40577 w 295275"/>
                <a:gd name="connsiteY10" fmla="*/ 365284 h 371475"/>
                <a:gd name="connsiteX11" fmla="*/ 263462 w 295275"/>
                <a:gd name="connsiteY11" fmla="*/ 365284 h 371475"/>
                <a:gd name="connsiteX12" fmla="*/ 296894 w 295275"/>
                <a:gd name="connsiteY12" fmla="*/ 331851 h 371475"/>
                <a:gd name="connsiteX13" fmla="*/ 296894 w 295275"/>
                <a:gd name="connsiteY13" fmla="*/ 40577 h 371475"/>
                <a:gd name="connsiteX14" fmla="*/ 263462 w 295275"/>
                <a:gd name="connsiteY14" fmla="*/ 7144 h 371475"/>
                <a:gd name="connsiteX15" fmla="*/ 115253 w 295275"/>
                <a:gd name="connsiteY15" fmla="*/ 295085 h 371475"/>
                <a:gd name="connsiteX16" fmla="*/ 81820 w 295275"/>
                <a:gd name="connsiteY16" fmla="*/ 328517 h 371475"/>
                <a:gd name="connsiteX17" fmla="*/ 66104 w 295275"/>
                <a:gd name="connsiteY17" fmla="*/ 328517 h 371475"/>
                <a:gd name="connsiteX18" fmla="*/ 54959 w 295275"/>
                <a:gd name="connsiteY18" fmla="*/ 317373 h 371475"/>
                <a:gd name="connsiteX19" fmla="*/ 54959 w 295275"/>
                <a:gd name="connsiteY19" fmla="*/ 301657 h 371475"/>
                <a:gd name="connsiteX20" fmla="*/ 70676 w 295275"/>
                <a:gd name="connsiteY20" fmla="*/ 301657 h 371475"/>
                <a:gd name="connsiteX21" fmla="*/ 73914 w 295275"/>
                <a:gd name="connsiteY21" fmla="*/ 304895 h 371475"/>
                <a:gd name="connsiteX22" fmla="*/ 99441 w 295275"/>
                <a:gd name="connsiteY22" fmla="*/ 279368 h 371475"/>
                <a:gd name="connsiteX23" fmla="*/ 115157 w 295275"/>
                <a:gd name="connsiteY23" fmla="*/ 279368 h 371475"/>
                <a:gd name="connsiteX24" fmla="*/ 115253 w 295275"/>
                <a:gd name="connsiteY24" fmla="*/ 295085 h 371475"/>
                <a:gd name="connsiteX25" fmla="*/ 115253 w 295275"/>
                <a:gd name="connsiteY25" fmla="*/ 205264 h 371475"/>
                <a:gd name="connsiteX26" fmla="*/ 81820 w 295275"/>
                <a:gd name="connsiteY26" fmla="*/ 238697 h 371475"/>
                <a:gd name="connsiteX27" fmla="*/ 66104 w 295275"/>
                <a:gd name="connsiteY27" fmla="*/ 238697 h 371475"/>
                <a:gd name="connsiteX28" fmla="*/ 54959 w 295275"/>
                <a:gd name="connsiteY28" fmla="*/ 227552 h 371475"/>
                <a:gd name="connsiteX29" fmla="*/ 54959 w 295275"/>
                <a:gd name="connsiteY29" fmla="*/ 211836 h 371475"/>
                <a:gd name="connsiteX30" fmla="*/ 70676 w 295275"/>
                <a:gd name="connsiteY30" fmla="*/ 211836 h 371475"/>
                <a:gd name="connsiteX31" fmla="*/ 73914 w 295275"/>
                <a:gd name="connsiteY31" fmla="*/ 215075 h 371475"/>
                <a:gd name="connsiteX32" fmla="*/ 99441 w 295275"/>
                <a:gd name="connsiteY32" fmla="*/ 189548 h 371475"/>
                <a:gd name="connsiteX33" fmla="*/ 115157 w 295275"/>
                <a:gd name="connsiteY33" fmla="*/ 189548 h 371475"/>
                <a:gd name="connsiteX34" fmla="*/ 115253 w 295275"/>
                <a:gd name="connsiteY34" fmla="*/ 205264 h 371475"/>
                <a:gd name="connsiteX35" fmla="*/ 115253 w 295275"/>
                <a:gd name="connsiteY35" fmla="*/ 115348 h 371475"/>
                <a:gd name="connsiteX36" fmla="*/ 81820 w 295275"/>
                <a:gd name="connsiteY36" fmla="*/ 148781 h 371475"/>
                <a:gd name="connsiteX37" fmla="*/ 73914 w 295275"/>
                <a:gd name="connsiteY37" fmla="*/ 152019 h 371475"/>
                <a:gd name="connsiteX38" fmla="*/ 66008 w 295275"/>
                <a:gd name="connsiteY38" fmla="*/ 148781 h 371475"/>
                <a:gd name="connsiteX39" fmla="*/ 54864 w 295275"/>
                <a:gd name="connsiteY39" fmla="*/ 137636 h 371475"/>
                <a:gd name="connsiteX40" fmla="*/ 54864 w 295275"/>
                <a:gd name="connsiteY40" fmla="*/ 121920 h 371475"/>
                <a:gd name="connsiteX41" fmla="*/ 70580 w 295275"/>
                <a:gd name="connsiteY41" fmla="*/ 121920 h 371475"/>
                <a:gd name="connsiteX42" fmla="*/ 73819 w 295275"/>
                <a:gd name="connsiteY42" fmla="*/ 125159 h 371475"/>
                <a:gd name="connsiteX43" fmla="*/ 99346 w 295275"/>
                <a:gd name="connsiteY43" fmla="*/ 99632 h 371475"/>
                <a:gd name="connsiteX44" fmla="*/ 115062 w 295275"/>
                <a:gd name="connsiteY44" fmla="*/ 99632 h 371475"/>
                <a:gd name="connsiteX45" fmla="*/ 115253 w 295275"/>
                <a:gd name="connsiteY45" fmla="*/ 115348 h 371475"/>
                <a:gd name="connsiteX46" fmla="*/ 241173 w 295275"/>
                <a:gd name="connsiteY46" fmla="*/ 320707 h 371475"/>
                <a:gd name="connsiteX47" fmla="*/ 152019 w 295275"/>
                <a:gd name="connsiteY47" fmla="*/ 320707 h 371475"/>
                <a:gd name="connsiteX48" fmla="*/ 140875 w 295275"/>
                <a:gd name="connsiteY48" fmla="*/ 309563 h 371475"/>
                <a:gd name="connsiteX49" fmla="*/ 152019 w 295275"/>
                <a:gd name="connsiteY49" fmla="*/ 298418 h 371475"/>
                <a:gd name="connsiteX50" fmla="*/ 241173 w 295275"/>
                <a:gd name="connsiteY50" fmla="*/ 298418 h 371475"/>
                <a:gd name="connsiteX51" fmla="*/ 252317 w 295275"/>
                <a:gd name="connsiteY51" fmla="*/ 309563 h 371475"/>
                <a:gd name="connsiteX52" fmla="*/ 241173 w 295275"/>
                <a:gd name="connsiteY52" fmla="*/ 320707 h 371475"/>
                <a:gd name="connsiteX53" fmla="*/ 241173 w 295275"/>
                <a:gd name="connsiteY53" fmla="*/ 230791 h 371475"/>
                <a:gd name="connsiteX54" fmla="*/ 152019 w 295275"/>
                <a:gd name="connsiteY54" fmla="*/ 230791 h 371475"/>
                <a:gd name="connsiteX55" fmla="*/ 140875 w 295275"/>
                <a:gd name="connsiteY55" fmla="*/ 219647 h 371475"/>
                <a:gd name="connsiteX56" fmla="*/ 152019 w 295275"/>
                <a:gd name="connsiteY56" fmla="*/ 208502 h 371475"/>
                <a:gd name="connsiteX57" fmla="*/ 241173 w 295275"/>
                <a:gd name="connsiteY57" fmla="*/ 208502 h 371475"/>
                <a:gd name="connsiteX58" fmla="*/ 252317 w 295275"/>
                <a:gd name="connsiteY58" fmla="*/ 219647 h 371475"/>
                <a:gd name="connsiteX59" fmla="*/ 241173 w 295275"/>
                <a:gd name="connsiteY59" fmla="*/ 230791 h 371475"/>
                <a:gd name="connsiteX60" fmla="*/ 241173 w 295275"/>
                <a:gd name="connsiteY60" fmla="*/ 140875 h 371475"/>
                <a:gd name="connsiteX61" fmla="*/ 152019 w 295275"/>
                <a:gd name="connsiteY61" fmla="*/ 140875 h 371475"/>
                <a:gd name="connsiteX62" fmla="*/ 140875 w 295275"/>
                <a:gd name="connsiteY62" fmla="*/ 129731 h 371475"/>
                <a:gd name="connsiteX63" fmla="*/ 152019 w 295275"/>
                <a:gd name="connsiteY63" fmla="*/ 118586 h 371475"/>
                <a:gd name="connsiteX64" fmla="*/ 241173 w 295275"/>
                <a:gd name="connsiteY64" fmla="*/ 118586 h 371475"/>
                <a:gd name="connsiteX65" fmla="*/ 252317 w 295275"/>
                <a:gd name="connsiteY65" fmla="*/ 129731 h 371475"/>
                <a:gd name="connsiteX66" fmla="*/ 241173 w 295275"/>
                <a:gd name="connsiteY66" fmla="*/ 140875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95275" h="371475">
                  <a:moveTo>
                    <a:pt x="263462" y="7144"/>
                  </a:moveTo>
                  <a:lnTo>
                    <a:pt x="240030" y="7144"/>
                  </a:lnTo>
                  <a:cubicBezTo>
                    <a:pt x="240792" y="10763"/>
                    <a:pt x="241173" y="14478"/>
                    <a:pt x="241173" y="18288"/>
                  </a:cubicBezTo>
                  <a:cubicBezTo>
                    <a:pt x="241173" y="49054"/>
                    <a:pt x="216218" y="74009"/>
                    <a:pt x="185452" y="74009"/>
                  </a:cubicBezTo>
                  <a:lnTo>
                    <a:pt x="118586" y="74009"/>
                  </a:lnTo>
                  <a:cubicBezTo>
                    <a:pt x="87821" y="74009"/>
                    <a:pt x="62865" y="49054"/>
                    <a:pt x="62865" y="18288"/>
                  </a:cubicBezTo>
                  <a:cubicBezTo>
                    <a:pt x="62865" y="14478"/>
                    <a:pt x="63246" y="10763"/>
                    <a:pt x="64008" y="7144"/>
                  </a:cubicBez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lnTo>
                    <a:pt x="7144" y="331851"/>
                  </a:lnTo>
                  <a:cubicBezTo>
                    <a:pt x="7144" y="350330"/>
                    <a:pt x="22098" y="365284"/>
                    <a:pt x="40577" y="365284"/>
                  </a:cubicBezTo>
                  <a:lnTo>
                    <a:pt x="263462" y="365284"/>
                  </a:lnTo>
                  <a:cubicBezTo>
                    <a:pt x="281940" y="365284"/>
                    <a:pt x="296894" y="350330"/>
                    <a:pt x="296894" y="331851"/>
                  </a:cubicBezTo>
                  <a:lnTo>
                    <a:pt x="296894" y="40577"/>
                  </a:lnTo>
                  <a:cubicBezTo>
                    <a:pt x="296894" y="22098"/>
                    <a:pt x="281845" y="7144"/>
                    <a:pt x="263462" y="7144"/>
                  </a:cubicBezTo>
                  <a:close/>
                  <a:moveTo>
                    <a:pt x="115253" y="295085"/>
                  </a:moveTo>
                  <a:lnTo>
                    <a:pt x="81820" y="328517"/>
                  </a:lnTo>
                  <a:cubicBezTo>
                    <a:pt x="77438" y="332899"/>
                    <a:pt x="70390" y="332899"/>
                    <a:pt x="66104" y="328517"/>
                  </a:cubicBezTo>
                  <a:lnTo>
                    <a:pt x="54959" y="317373"/>
                  </a:lnTo>
                  <a:cubicBezTo>
                    <a:pt x="50578" y="312992"/>
                    <a:pt x="50578" y="305943"/>
                    <a:pt x="54959" y="301657"/>
                  </a:cubicBezTo>
                  <a:cubicBezTo>
                    <a:pt x="59341" y="297275"/>
                    <a:pt x="66389" y="297275"/>
                    <a:pt x="70676" y="301657"/>
                  </a:cubicBezTo>
                  <a:lnTo>
                    <a:pt x="73914" y="304895"/>
                  </a:lnTo>
                  <a:lnTo>
                    <a:pt x="99441" y="279368"/>
                  </a:lnTo>
                  <a:cubicBezTo>
                    <a:pt x="103822" y="274987"/>
                    <a:pt x="110871" y="274987"/>
                    <a:pt x="115157" y="279368"/>
                  </a:cubicBezTo>
                  <a:cubicBezTo>
                    <a:pt x="119634" y="283750"/>
                    <a:pt x="119634" y="290798"/>
                    <a:pt x="115253" y="295085"/>
                  </a:cubicBezTo>
                  <a:close/>
                  <a:moveTo>
                    <a:pt x="115253" y="205264"/>
                  </a:moveTo>
                  <a:lnTo>
                    <a:pt x="81820" y="238697"/>
                  </a:lnTo>
                  <a:cubicBezTo>
                    <a:pt x="77438" y="243078"/>
                    <a:pt x="70390" y="243078"/>
                    <a:pt x="66104" y="238697"/>
                  </a:cubicBezTo>
                  <a:lnTo>
                    <a:pt x="54959" y="227552"/>
                  </a:lnTo>
                  <a:cubicBezTo>
                    <a:pt x="50578" y="223171"/>
                    <a:pt x="50578" y="216122"/>
                    <a:pt x="54959" y="211836"/>
                  </a:cubicBezTo>
                  <a:cubicBezTo>
                    <a:pt x="59341" y="207455"/>
                    <a:pt x="66389" y="207455"/>
                    <a:pt x="70676" y="211836"/>
                  </a:cubicBezTo>
                  <a:lnTo>
                    <a:pt x="73914" y="215075"/>
                  </a:lnTo>
                  <a:lnTo>
                    <a:pt x="99441" y="189548"/>
                  </a:lnTo>
                  <a:cubicBezTo>
                    <a:pt x="103822" y="185166"/>
                    <a:pt x="110871" y="185166"/>
                    <a:pt x="115157" y="189548"/>
                  </a:cubicBezTo>
                  <a:cubicBezTo>
                    <a:pt x="119634" y="193834"/>
                    <a:pt x="119634" y="200882"/>
                    <a:pt x="115253" y="205264"/>
                  </a:cubicBezTo>
                  <a:close/>
                  <a:moveTo>
                    <a:pt x="115253" y="115348"/>
                  </a:moveTo>
                  <a:lnTo>
                    <a:pt x="81820" y="148781"/>
                  </a:lnTo>
                  <a:cubicBezTo>
                    <a:pt x="79629" y="150971"/>
                    <a:pt x="76771" y="152019"/>
                    <a:pt x="73914" y="152019"/>
                  </a:cubicBezTo>
                  <a:cubicBezTo>
                    <a:pt x="71056" y="152019"/>
                    <a:pt x="68199" y="150971"/>
                    <a:pt x="66008" y="148781"/>
                  </a:cubicBezTo>
                  <a:lnTo>
                    <a:pt x="54864" y="137636"/>
                  </a:lnTo>
                  <a:cubicBezTo>
                    <a:pt x="50483" y="133255"/>
                    <a:pt x="50483" y="126206"/>
                    <a:pt x="54864" y="121920"/>
                  </a:cubicBezTo>
                  <a:cubicBezTo>
                    <a:pt x="59246" y="117539"/>
                    <a:pt x="66294" y="117539"/>
                    <a:pt x="70580" y="121920"/>
                  </a:cubicBezTo>
                  <a:lnTo>
                    <a:pt x="73819" y="125159"/>
                  </a:lnTo>
                  <a:lnTo>
                    <a:pt x="99346" y="99632"/>
                  </a:lnTo>
                  <a:cubicBezTo>
                    <a:pt x="103727" y="95250"/>
                    <a:pt x="110776" y="95250"/>
                    <a:pt x="115062" y="99632"/>
                  </a:cubicBezTo>
                  <a:cubicBezTo>
                    <a:pt x="119634" y="103918"/>
                    <a:pt x="119634" y="110966"/>
                    <a:pt x="115253" y="115348"/>
                  </a:cubicBezTo>
                  <a:close/>
                  <a:moveTo>
                    <a:pt x="241173" y="320707"/>
                  </a:moveTo>
                  <a:lnTo>
                    <a:pt x="152019" y="320707"/>
                  </a:lnTo>
                  <a:cubicBezTo>
                    <a:pt x="145828" y="320707"/>
                    <a:pt x="140875" y="315754"/>
                    <a:pt x="140875" y="309563"/>
                  </a:cubicBezTo>
                  <a:cubicBezTo>
                    <a:pt x="140875" y="303371"/>
                    <a:pt x="145828" y="298418"/>
                    <a:pt x="152019" y="298418"/>
                  </a:cubicBezTo>
                  <a:lnTo>
                    <a:pt x="241173" y="298418"/>
                  </a:lnTo>
                  <a:cubicBezTo>
                    <a:pt x="247364" y="298418"/>
                    <a:pt x="252317" y="303371"/>
                    <a:pt x="252317" y="309563"/>
                  </a:cubicBezTo>
                  <a:cubicBezTo>
                    <a:pt x="252317" y="315754"/>
                    <a:pt x="247269" y="320707"/>
                    <a:pt x="241173" y="320707"/>
                  </a:cubicBezTo>
                  <a:close/>
                  <a:moveTo>
                    <a:pt x="241173" y="230791"/>
                  </a:moveTo>
                  <a:lnTo>
                    <a:pt x="152019" y="230791"/>
                  </a:lnTo>
                  <a:cubicBezTo>
                    <a:pt x="145828" y="230791"/>
                    <a:pt x="140875" y="225838"/>
                    <a:pt x="140875" y="219647"/>
                  </a:cubicBezTo>
                  <a:cubicBezTo>
                    <a:pt x="140875" y="213455"/>
                    <a:pt x="145828" y="208502"/>
                    <a:pt x="152019" y="208502"/>
                  </a:cubicBezTo>
                  <a:lnTo>
                    <a:pt x="241173" y="208502"/>
                  </a:lnTo>
                  <a:cubicBezTo>
                    <a:pt x="247364" y="208502"/>
                    <a:pt x="252317" y="213455"/>
                    <a:pt x="252317" y="219647"/>
                  </a:cubicBezTo>
                  <a:cubicBezTo>
                    <a:pt x="252317" y="225838"/>
                    <a:pt x="247269" y="230791"/>
                    <a:pt x="241173" y="230791"/>
                  </a:cubicBezTo>
                  <a:close/>
                  <a:moveTo>
                    <a:pt x="241173" y="140875"/>
                  </a:moveTo>
                  <a:lnTo>
                    <a:pt x="152019" y="140875"/>
                  </a:lnTo>
                  <a:cubicBezTo>
                    <a:pt x="145828" y="140875"/>
                    <a:pt x="140875" y="135922"/>
                    <a:pt x="140875" y="129731"/>
                  </a:cubicBezTo>
                  <a:cubicBezTo>
                    <a:pt x="140875" y="123539"/>
                    <a:pt x="145828" y="118586"/>
                    <a:pt x="152019" y="118586"/>
                  </a:cubicBezTo>
                  <a:lnTo>
                    <a:pt x="241173" y="118586"/>
                  </a:lnTo>
                  <a:cubicBezTo>
                    <a:pt x="247364" y="118586"/>
                    <a:pt x="252317" y="123539"/>
                    <a:pt x="252317" y="129731"/>
                  </a:cubicBezTo>
                  <a:cubicBezTo>
                    <a:pt x="252317" y="135922"/>
                    <a:pt x="247269" y="140875"/>
                    <a:pt x="241173" y="1408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59" name="그룹 58">
            <a:extLst>
              <a:ext uri="{FF2B5EF4-FFF2-40B4-BE49-F238E27FC236}">
                <a16:creationId xmlns:a16="http://schemas.microsoft.com/office/drawing/2014/main" id="{8404779F-F515-4950-BA85-A3822DAB5156}"/>
              </a:ext>
            </a:extLst>
          </p:cNvPr>
          <p:cNvGrpSpPr/>
          <p:nvPr/>
        </p:nvGrpSpPr>
        <p:grpSpPr>
          <a:xfrm>
            <a:off x="8962426" y="3124916"/>
            <a:ext cx="531118" cy="531114"/>
            <a:chOff x="752656" y="1562597"/>
            <a:chExt cx="390525" cy="390525"/>
          </a:xfrm>
          <a:solidFill>
            <a:schemeClr val="bg1"/>
          </a:solidFill>
        </p:grpSpPr>
        <p:sp>
          <p:nvSpPr>
            <p:cNvPr id="60" name="자유형: 도형 59">
              <a:extLst>
                <a:ext uri="{FF2B5EF4-FFF2-40B4-BE49-F238E27FC236}">
                  <a16:creationId xmlns:a16="http://schemas.microsoft.com/office/drawing/2014/main" id="{70C5A06B-94A9-4C69-BF3F-5CA648EC037B}"/>
                </a:ext>
              </a:extLst>
            </p:cNvPr>
            <p:cNvSpPr/>
            <p:nvPr/>
          </p:nvSpPr>
          <p:spPr>
            <a:xfrm>
              <a:off x="797621" y="1607153"/>
              <a:ext cx="209550" cy="161925"/>
            </a:xfrm>
            <a:custGeom>
              <a:avLst/>
              <a:gdLst>
                <a:gd name="connsiteX0" fmla="*/ 26568 w 209550"/>
                <a:gd name="connsiteY0" fmla="*/ 159925 h 161925"/>
                <a:gd name="connsiteX1" fmla="*/ 85528 w 209550"/>
                <a:gd name="connsiteY1" fmla="*/ 100965 h 161925"/>
                <a:gd name="connsiteX2" fmla="*/ 102292 w 209550"/>
                <a:gd name="connsiteY2" fmla="*/ 117729 h 161925"/>
                <a:gd name="connsiteX3" fmla="*/ 113437 w 209550"/>
                <a:gd name="connsiteY3" fmla="*/ 117729 h 161925"/>
                <a:gd name="connsiteX4" fmla="*/ 185922 w 209550"/>
                <a:gd name="connsiteY4" fmla="*/ 45244 h 161925"/>
                <a:gd name="connsiteX5" fmla="*/ 185922 w 209550"/>
                <a:gd name="connsiteY5" fmla="*/ 64770 h 161925"/>
                <a:gd name="connsiteX6" fmla="*/ 189065 w 209550"/>
                <a:gd name="connsiteY6" fmla="*/ 71152 h 161925"/>
                <a:gd name="connsiteX7" fmla="*/ 208210 w 209550"/>
                <a:gd name="connsiteY7" fmla="*/ 62865 h 161925"/>
                <a:gd name="connsiteX8" fmla="*/ 208210 w 209550"/>
                <a:gd name="connsiteY8" fmla="*/ 18288 h 161925"/>
                <a:gd name="connsiteX9" fmla="*/ 197066 w 209550"/>
                <a:gd name="connsiteY9" fmla="*/ 7144 h 161925"/>
                <a:gd name="connsiteX10" fmla="*/ 150584 w 209550"/>
                <a:gd name="connsiteY10" fmla="*/ 7144 h 161925"/>
                <a:gd name="connsiteX11" fmla="*/ 144202 w 209550"/>
                <a:gd name="connsiteY11" fmla="*/ 10287 h 161925"/>
                <a:gd name="connsiteX12" fmla="*/ 152489 w 209550"/>
                <a:gd name="connsiteY12" fmla="*/ 29432 h 161925"/>
                <a:gd name="connsiteX13" fmla="*/ 170205 w 209550"/>
                <a:gd name="connsiteY13" fmla="*/ 29432 h 161925"/>
                <a:gd name="connsiteX14" fmla="*/ 107912 w 209550"/>
                <a:gd name="connsiteY14" fmla="*/ 91726 h 161925"/>
                <a:gd name="connsiteX15" fmla="*/ 91148 w 209550"/>
                <a:gd name="connsiteY15" fmla="*/ 74962 h 161925"/>
                <a:gd name="connsiteX16" fmla="*/ 80004 w 209550"/>
                <a:gd name="connsiteY16" fmla="*/ 74962 h 161925"/>
                <a:gd name="connsiteX17" fmla="*/ 9519 w 209550"/>
                <a:gd name="connsiteY17" fmla="*/ 145447 h 161925"/>
                <a:gd name="connsiteX18" fmla="*/ 7233 w 209550"/>
                <a:gd name="connsiteY18" fmla="*/ 152209 h 161925"/>
                <a:gd name="connsiteX19" fmla="*/ 26568 w 209550"/>
                <a:gd name="connsiteY19" fmla="*/ 159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9550" h="161925">
                  <a:moveTo>
                    <a:pt x="26568" y="159925"/>
                  </a:moveTo>
                  <a:lnTo>
                    <a:pt x="85528" y="100965"/>
                  </a:lnTo>
                  <a:lnTo>
                    <a:pt x="102292" y="117729"/>
                  </a:lnTo>
                  <a:cubicBezTo>
                    <a:pt x="105340" y="120777"/>
                    <a:pt x="110388" y="120777"/>
                    <a:pt x="113437" y="117729"/>
                  </a:cubicBezTo>
                  <a:lnTo>
                    <a:pt x="185922" y="45244"/>
                  </a:lnTo>
                  <a:lnTo>
                    <a:pt x="185922" y="64770"/>
                  </a:lnTo>
                  <a:cubicBezTo>
                    <a:pt x="185922" y="67246"/>
                    <a:pt x="187065" y="69723"/>
                    <a:pt x="189065" y="71152"/>
                  </a:cubicBezTo>
                  <a:cubicBezTo>
                    <a:pt x="198209" y="77915"/>
                    <a:pt x="208210" y="71533"/>
                    <a:pt x="208210" y="62865"/>
                  </a:cubicBezTo>
                  <a:lnTo>
                    <a:pt x="208210" y="18288"/>
                  </a:lnTo>
                  <a:cubicBezTo>
                    <a:pt x="208210" y="12097"/>
                    <a:pt x="203162" y="7144"/>
                    <a:pt x="197066" y="7144"/>
                  </a:cubicBezTo>
                  <a:lnTo>
                    <a:pt x="150584" y="7144"/>
                  </a:lnTo>
                  <a:cubicBezTo>
                    <a:pt x="148107" y="7144"/>
                    <a:pt x="145631" y="8287"/>
                    <a:pt x="144202" y="10287"/>
                  </a:cubicBezTo>
                  <a:cubicBezTo>
                    <a:pt x="137439" y="19431"/>
                    <a:pt x="143821" y="29432"/>
                    <a:pt x="152489" y="29432"/>
                  </a:cubicBezTo>
                  <a:lnTo>
                    <a:pt x="170205" y="29432"/>
                  </a:lnTo>
                  <a:lnTo>
                    <a:pt x="107912" y="91726"/>
                  </a:lnTo>
                  <a:lnTo>
                    <a:pt x="91148" y="74962"/>
                  </a:lnTo>
                  <a:cubicBezTo>
                    <a:pt x="88100" y="71914"/>
                    <a:pt x="83052" y="71914"/>
                    <a:pt x="80004" y="74962"/>
                  </a:cubicBezTo>
                  <a:lnTo>
                    <a:pt x="9519" y="145447"/>
                  </a:lnTo>
                  <a:cubicBezTo>
                    <a:pt x="7709" y="147256"/>
                    <a:pt x="6852" y="149733"/>
                    <a:pt x="7233" y="152209"/>
                  </a:cubicBezTo>
                  <a:cubicBezTo>
                    <a:pt x="8852" y="163544"/>
                    <a:pt x="20377" y="166116"/>
                    <a:pt x="26568" y="159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61" name="자유형: 도형 60">
              <a:extLst>
                <a:ext uri="{FF2B5EF4-FFF2-40B4-BE49-F238E27FC236}">
                  <a16:creationId xmlns:a16="http://schemas.microsoft.com/office/drawing/2014/main" id="{F3B8F470-5BAA-421C-8B33-B7CDE01041DC}"/>
                </a:ext>
              </a:extLst>
            </p:cNvPr>
            <p:cNvSpPr/>
            <p:nvPr/>
          </p:nvSpPr>
          <p:spPr>
            <a:xfrm>
              <a:off x="797995" y="1807749"/>
              <a:ext cx="95250" cy="104775"/>
            </a:xfrm>
            <a:custGeom>
              <a:avLst/>
              <a:gdLst>
                <a:gd name="connsiteX0" fmla="*/ 18288 w 95250"/>
                <a:gd name="connsiteY0" fmla="*/ 97822 h 104775"/>
                <a:gd name="connsiteX1" fmla="*/ 85154 w 95250"/>
                <a:gd name="connsiteY1" fmla="*/ 97822 h 104775"/>
                <a:gd name="connsiteX2" fmla="*/ 96298 w 95250"/>
                <a:gd name="connsiteY2" fmla="*/ 86677 h 104775"/>
                <a:gd name="connsiteX3" fmla="*/ 96298 w 95250"/>
                <a:gd name="connsiteY3" fmla="*/ 18288 h 104775"/>
                <a:gd name="connsiteX4" fmla="*/ 85154 w 95250"/>
                <a:gd name="connsiteY4" fmla="*/ 7144 h 104775"/>
                <a:gd name="connsiteX5" fmla="*/ 18288 w 95250"/>
                <a:gd name="connsiteY5" fmla="*/ 7144 h 104775"/>
                <a:gd name="connsiteX6" fmla="*/ 7144 w 95250"/>
                <a:gd name="connsiteY6" fmla="*/ 18288 h 104775"/>
                <a:gd name="connsiteX7" fmla="*/ 7144 w 95250"/>
                <a:gd name="connsiteY7" fmla="*/ 86677 h 104775"/>
                <a:gd name="connsiteX8" fmla="*/ 18288 w 95250"/>
                <a:gd name="connsiteY8" fmla="*/ 97822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04775">
                  <a:moveTo>
                    <a:pt x="18288" y="97822"/>
                  </a:moveTo>
                  <a:lnTo>
                    <a:pt x="85154" y="97822"/>
                  </a:lnTo>
                  <a:cubicBezTo>
                    <a:pt x="91345" y="97822"/>
                    <a:pt x="96298" y="92869"/>
                    <a:pt x="96298" y="86677"/>
                  </a:cubicBezTo>
                  <a:lnTo>
                    <a:pt x="96298" y="18288"/>
                  </a:lnTo>
                  <a:cubicBezTo>
                    <a:pt x="96298" y="12097"/>
                    <a:pt x="91345" y="7144"/>
                    <a:pt x="85154" y="7144"/>
                  </a:cubicBez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86677"/>
                  </a:lnTo>
                  <a:cubicBezTo>
                    <a:pt x="7144" y="92773"/>
                    <a:pt x="12097" y="97822"/>
                    <a:pt x="18288" y="978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62" name="자유형: 도형 61">
              <a:extLst>
                <a:ext uri="{FF2B5EF4-FFF2-40B4-BE49-F238E27FC236}">
                  <a16:creationId xmlns:a16="http://schemas.microsoft.com/office/drawing/2014/main" id="{CD68285C-9183-49E8-921D-D1C959231ABF}"/>
                </a:ext>
              </a:extLst>
            </p:cNvPr>
            <p:cNvSpPr/>
            <p:nvPr/>
          </p:nvSpPr>
          <p:spPr>
            <a:xfrm>
              <a:off x="909438" y="1740884"/>
              <a:ext cx="95250" cy="171450"/>
            </a:xfrm>
            <a:custGeom>
              <a:avLst/>
              <a:gdLst>
                <a:gd name="connsiteX0" fmla="*/ 85153 w 95250"/>
                <a:gd name="connsiteY0" fmla="*/ 7144 h 171450"/>
                <a:gd name="connsiteX1" fmla="*/ 18288 w 95250"/>
                <a:gd name="connsiteY1" fmla="*/ 7144 h 171450"/>
                <a:gd name="connsiteX2" fmla="*/ 7144 w 95250"/>
                <a:gd name="connsiteY2" fmla="*/ 18288 h 171450"/>
                <a:gd name="connsiteX3" fmla="*/ 7144 w 95250"/>
                <a:gd name="connsiteY3" fmla="*/ 153543 h 171450"/>
                <a:gd name="connsiteX4" fmla="*/ 18288 w 95250"/>
                <a:gd name="connsiteY4" fmla="*/ 164687 h 171450"/>
                <a:gd name="connsiteX5" fmla="*/ 85153 w 95250"/>
                <a:gd name="connsiteY5" fmla="*/ 164687 h 171450"/>
                <a:gd name="connsiteX6" fmla="*/ 96298 w 95250"/>
                <a:gd name="connsiteY6" fmla="*/ 153543 h 171450"/>
                <a:gd name="connsiteX7" fmla="*/ 96298 w 95250"/>
                <a:gd name="connsiteY7" fmla="*/ 18288 h 171450"/>
                <a:gd name="connsiteX8" fmla="*/ 85153 w 95250"/>
                <a:gd name="connsiteY8" fmla="*/ 7144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71450">
                  <a:moveTo>
                    <a:pt x="85153" y="7144"/>
                  </a:move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153543"/>
                  </a:lnTo>
                  <a:cubicBezTo>
                    <a:pt x="7144" y="159734"/>
                    <a:pt x="12097" y="164687"/>
                    <a:pt x="18288" y="164687"/>
                  </a:cubicBezTo>
                  <a:lnTo>
                    <a:pt x="85153" y="164687"/>
                  </a:lnTo>
                  <a:cubicBezTo>
                    <a:pt x="91345" y="164687"/>
                    <a:pt x="96298" y="159734"/>
                    <a:pt x="96298" y="153543"/>
                  </a:cubicBezTo>
                  <a:lnTo>
                    <a:pt x="96298" y="18288"/>
                  </a:lnTo>
                  <a:cubicBezTo>
                    <a:pt x="96298" y="12192"/>
                    <a:pt x="91345" y="7144"/>
                    <a:pt x="851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63" name="자유형: 도형 62">
              <a:extLst>
                <a:ext uri="{FF2B5EF4-FFF2-40B4-BE49-F238E27FC236}">
                  <a16:creationId xmlns:a16="http://schemas.microsoft.com/office/drawing/2014/main" id="{178BFE38-8963-4415-AF6C-D719140D6D88}"/>
                </a:ext>
              </a:extLst>
            </p:cNvPr>
            <p:cNvSpPr/>
            <p:nvPr/>
          </p:nvSpPr>
          <p:spPr>
            <a:xfrm>
              <a:off x="998589" y="1607534"/>
              <a:ext cx="142875" cy="304800"/>
            </a:xfrm>
            <a:custGeom>
              <a:avLst/>
              <a:gdLst>
                <a:gd name="connsiteX0" fmla="*/ 18291 w 142875"/>
                <a:gd name="connsiteY0" fmla="*/ 118205 h 304800"/>
                <a:gd name="connsiteX1" fmla="*/ 29435 w 142875"/>
                <a:gd name="connsiteY1" fmla="*/ 118205 h 304800"/>
                <a:gd name="connsiteX2" fmla="*/ 29435 w 142875"/>
                <a:gd name="connsiteY2" fmla="*/ 286893 h 304800"/>
                <a:gd name="connsiteX3" fmla="*/ 40580 w 142875"/>
                <a:gd name="connsiteY3" fmla="*/ 298037 h 304800"/>
                <a:gd name="connsiteX4" fmla="*/ 108207 w 142875"/>
                <a:gd name="connsiteY4" fmla="*/ 298037 h 304800"/>
                <a:gd name="connsiteX5" fmla="*/ 119352 w 142875"/>
                <a:gd name="connsiteY5" fmla="*/ 286893 h 304800"/>
                <a:gd name="connsiteX6" fmla="*/ 119352 w 142875"/>
                <a:gd name="connsiteY6" fmla="*/ 118205 h 304800"/>
                <a:gd name="connsiteX7" fmla="*/ 130496 w 142875"/>
                <a:gd name="connsiteY7" fmla="*/ 118205 h 304800"/>
                <a:gd name="connsiteX8" fmla="*/ 140211 w 142875"/>
                <a:gd name="connsiteY8" fmla="*/ 112490 h 304800"/>
                <a:gd name="connsiteX9" fmla="*/ 139926 w 142875"/>
                <a:gd name="connsiteY9" fmla="*/ 101156 h 304800"/>
                <a:gd name="connsiteX10" fmla="*/ 83442 w 142875"/>
                <a:gd name="connsiteY10" fmla="*/ 12002 h 304800"/>
                <a:gd name="connsiteX11" fmla="*/ 64583 w 142875"/>
                <a:gd name="connsiteY11" fmla="*/ 12002 h 304800"/>
                <a:gd name="connsiteX12" fmla="*/ 8861 w 142875"/>
                <a:gd name="connsiteY12" fmla="*/ 101156 h 304800"/>
                <a:gd name="connsiteX13" fmla="*/ 8576 w 142875"/>
                <a:gd name="connsiteY13" fmla="*/ 112490 h 304800"/>
                <a:gd name="connsiteX14" fmla="*/ 18291 w 142875"/>
                <a:gd name="connsiteY14" fmla="*/ 118205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2875" h="304800">
                  <a:moveTo>
                    <a:pt x="18291" y="118205"/>
                  </a:moveTo>
                  <a:lnTo>
                    <a:pt x="29435" y="118205"/>
                  </a:lnTo>
                  <a:lnTo>
                    <a:pt x="29435" y="286893"/>
                  </a:lnTo>
                  <a:cubicBezTo>
                    <a:pt x="29435" y="293084"/>
                    <a:pt x="34388" y="298037"/>
                    <a:pt x="40580" y="298037"/>
                  </a:cubicBezTo>
                  <a:lnTo>
                    <a:pt x="108207" y="298037"/>
                  </a:lnTo>
                  <a:cubicBezTo>
                    <a:pt x="114398" y="298037"/>
                    <a:pt x="119352" y="293084"/>
                    <a:pt x="119352" y="286893"/>
                  </a:cubicBezTo>
                  <a:lnTo>
                    <a:pt x="119352" y="118205"/>
                  </a:lnTo>
                  <a:lnTo>
                    <a:pt x="130496" y="118205"/>
                  </a:lnTo>
                  <a:cubicBezTo>
                    <a:pt x="134591" y="118205"/>
                    <a:pt x="138306" y="116014"/>
                    <a:pt x="140211" y="112490"/>
                  </a:cubicBezTo>
                  <a:cubicBezTo>
                    <a:pt x="142212" y="108966"/>
                    <a:pt x="142021" y="104585"/>
                    <a:pt x="139926" y="101156"/>
                  </a:cubicBezTo>
                  <a:lnTo>
                    <a:pt x="83442" y="12002"/>
                  </a:lnTo>
                  <a:cubicBezTo>
                    <a:pt x="79346" y="5524"/>
                    <a:pt x="68583" y="5524"/>
                    <a:pt x="64583" y="12002"/>
                  </a:cubicBezTo>
                  <a:lnTo>
                    <a:pt x="8861" y="101156"/>
                  </a:lnTo>
                  <a:cubicBezTo>
                    <a:pt x="6671" y="104585"/>
                    <a:pt x="6575" y="108966"/>
                    <a:pt x="8576" y="112490"/>
                  </a:cubicBezTo>
                  <a:cubicBezTo>
                    <a:pt x="10481" y="116014"/>
                    <a:pt x="14291" y="118205"/>
                    <a:pt x="18291" y="1182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64" name="자유형: 도형 63">
              <a:extLst>
                <a:ext uri="{FF2B5EF4-FFF2-40B4-BE49-F238E27FC236}">
                  <a16:creationId xmlns:a16="http://schemas.microsoft.com/office/drawing/2014/main" id="{01523BDC-5164-42F8-969E-B4ADEC817AFE}"/>
                </a:ext>
              </a:extLst>
            </p:cNvPr>
            <p:cNvSpPr/>
            <p:nvPr/>
          </p:nvSpPr>
          <p:spPr>
            <a:xfrm>
              <a:off x="752656" y="1562597"/>
              <a:ext cx="390525" cy="390525"/>
            </a:xfrm>
            <a:custGeom>
              <a:avLst/>
              <a:gdLst>
                <a:gd name="connsiteX0" fmla="*/ 376142 w 390525"/>
                <a:gd name="connsiteY0" fmla="*/ 365262 h 390525"/>
                <a:gd name="connsiteX1" fmla="*/ 29432 w 390525"/>
                <a:gd name="connsiteY1" fmla="*/ 365262 h 390525"/>
                <a:gd name="connsiteX2" fmla="*/ 29432 w 390525"/>
                <a:gd name="connsiteY2" fmla="*/ 18552 h 390525"/>
                <a:gd name="connsiteX3" fmla="*/ 19526 w 390525"/>
                <a:gd name="connsiteY3" fmla="*/ 7218 h 390525"/>
                <a:gd name="connsiteX4" fmla="*/ 7144 w 390525"/>
                <a:gd name="connsiteY4" fmla="*/ 18267 h 390525"/>
                <a:gd name="connsiteX5" fmla="*/ 7144 w 390525"/>
                <a:gd name="connsiteY5" fmla="*/ 376407 h 390525"/>
                <a:gd name="connsiteX6" fmla="*/ 18288 w 390525"/>
                <a:gd name="connsiteY6" fmla="*/ 387551 h 390525"/>
                <a:gd name="connsiteX7" fmla="*/ 376428 w 390525"/>
                <a:gd name="connsiteY7" fmla="*/ 387551 h 390525"/>
                <a:gd name="connsiteX8" fmla="*/ 387477 w 390525"/>
                <a:gd name="connsiteY8" fmla="*/ 375168 h 390525"/>
                <a:gd name="connsiteX9" fmla="*/ 376142 w 390525"/>
                <a:gd name="connsiteY9" fmla="*/ 365262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525" h="390525">
                  <a:moveTo>
                    <a:pt x="376142" y="365262"/>
                  </a:moveTo>
                  <a:lnTo>
                    <a:pt x="29432" y="365262"/>
                  </a:lnTo>
                  <a:lnTo>
                    <a:pt x="29432" y="18552"/>
                  </a:lnTo>
                  <a:cubicBezTo>
                    <a:pt x="29432" y="12837"/>
                    <a:pt x="25241" y="7789"/>
                    <a:pt x="19526" y="7218"/>
                  </a:cubicBezTo>
                  <a:cubicBezTo>
                    <a:pt x="12764" y="6456"/>
                    <a:pt x="7144" y="11694"/>
                    <a:pt x="7144" y="18267"/>
                  </a:cubicBezTo>
                  <a:lnTo>
                    <a:pt x="7144" y="376407"/>
                  </a:lnTo>
                  <a:cubicBezTo>
                    <a:pt x="7144" y="382598"/>
                    <a:pt x="12097" y="387551"/>
                    <a:pt x="18288" y="387551"/>
                  </a:cubicBezTo>
                  <a:lnTo>
                    <a:pt x="376428" y="387551"/>
                  </a:lnTo>
                  <a:cubicBezTo>
                    <a:pt x="383000" y="387551"/>
                    <a:pt x="388239" y="381836"/>
                    <a:pt x="387477" y="375168"/>
                  </a:cubicBezTo>
                  <a:cubicBezTo>
                    <a:pt x="386906" y="369453"/>
                    <a:pt x="381857" y="365262"/>
                    <a:pt x="376142" y="3652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553" y="69033"/>
            <a:ext cx="618801" cy="12221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92" y="29477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Сетевое взаимодействие</a:t>
            </a:r>
            <a:endParaRPr lang="ru-RU" sz="24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6709" y="680099"/>
            <a:ext cx="2937244" cy="22029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Рисунок 13" descr="477dcc7b-1770-4aa0-8c2f-e695f22004f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2253" y="3302633"/>
            <a:ext cx="2546155" cy="29547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Рисунок 14" descr="1602337e-1323-4904-815f-73b764b0d0d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53468" y="682388"/>
            <a:ext cx="2934192" cy="22006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Рисунок 15" descr="d95bd30e-1d9d-4aaa-b071-ef2db603f82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70097" y="3124157"/>
            <a:ext cx="2359264" cy="31456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" name="Рисунок 16" descr="0f09913f-a5d6-4a1f-8a0d-34bd9003dd6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97175" y="752798"/>
            <a:ext cx="3649070" cy="48654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8" name="Прямоугольник 17"/>
          <p:cNvSpPr/>
          <p:nvPr/>
        </p:nvSpPr>
        <p:spPr>
          <a:xfrm>
            <a:off x="758522" y="2924913"/>
            <a:ext cx="2833616" cy="3358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u-RU" sz="1400" dirty="0" smtClean="0">
                <a:solidFill>
                  <a:srgbClr val="577D58"/>
                </a:solidFill>
                <a:latin typeface="+mj-lt"/>
              </a:rPr>
              <a:t>Посетили ФОК «Богатырь»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368926" y="2849674"/>
            <a:ext cx="2421729" cy="3358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u-RU" sz="1400" dirty="0" smtClean="0">
                <a:solidFill>
                  <a:srgbClr val="577D58"/>
                </a:solidFill>
                <a:latin typeface="+mj-lt"/>
              </a:rPr>
              <a:t>Посетили библиотеку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103334" y="5678821"/>
            <a:ext cx="2775748" cy="4702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u-RU" sz="1400" dirty="0" smtClean="0">
                <a:solidFill>
                  <a:srgbClr val="577D58"/>
                </a:solidFill>
                <a:latin typeface="+mj-lt"/>
              </a:rPr>
              <a:t>Посетили Центр развития творчества детей</a:t>
            </a:r>
          </a:p>
        </p:txBody>
      </p:sp>
    </p:spTree>
    <p:extLst>
      <p:ext uri="{BB962C8B-B14F-4D97-AF65-F5344CB8AC3E}">
        <p14:creationId xmlns:p14="http://schemas.microsoft.com/office/powerpoint/2010/main" val="206350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그룹 38">
            <a:extLst>
              <a:ext uri="{FF2B5EF4-FFF2-40B4-BE49-F238E27FC236}">
                <a16:creationId xmlns:a16="http://schemas.microsoft.com/office/drawing/2014/main" id="{EA211800-6CA6-4AB3-8CBF-622FD34F6D90}"/>
              </a:ext>
            </a:extLst>
          </p:cNvPr>
          <p:cNvGrpSpPr/>
          <p:nvPr/>
        </p:nvGrpSpPr>
        <p:grpSpPr>
          <a:xfrm>
            <a:off x="2750783" y="3122713"/>
            <a:ext cx="401576" cy="535520"/>
            <a:chOff x="3471472" y="902398"/>
            <a:chExt cx="295275" cy="393763"/>
          </a:xfrm>
          <a:solidFill>
            <a:schemeClr val="bg1"/>
          </a:solidFill>
        </p:grpSpPr>
        <p:sp>
          <p:nvSpPr>
            <p:cNvPr id="40" name="자유형: 도형 39">
              <a:extLst>
                <a:ext uri="{FF2B5EF4-FFF2-40B4-BE49-F238E27FC236}">
                  <a16:creationId xmlns:a16="http://schemas.microsoft.com/office/drawing/2014/main" id="{04DCB058-AB82-44D1-965E-42D7986CA3D1}"/>
                </a:ext>
              </a:extLst>
            </p:cNvPr>
            <p:cNvSpPr/>
            <p:nvPr/>
          </p:nvSpPr>
          <p:spPr>
            <a:xfrm>
              <a:off x="3549482" y="902398"/>
              <a:ext cx="142875" cy="76200"/>
            </a:xfrm>
            <a:custGeom>
              <a:avLst/>
              <a:gdLst>
                <a:gd name="connsiteX0" fmla="*/ 107442 w 142875"/>
                <a:gd name="connsiteY0" fmla="*/ 7144 h 76200"/>
                <a:gd name="connsiteX1" fmla="*/ 40577 w 142875"/>
                <a:gd name="connsiteY1" fmla="*/ 7144 h 76200"/>
                <a:gd name="connsiteX2" fmla="*/ 7144 w 142875"/>
                <a:gd name="connsiteY2" fmla="*/ 40577 h 76200"/>
                <a:gd name="connsiteX3" fmla="*/ 40577 w 142875"/>
                <a:gd name="connsiteY3" fmla="*/ 74009 h 76200"/>
                <a:gd name="connsiteX4" fmla="*/ 107442 w 142875"/>
                <a:gd name="connsiteY4" fmla="*/ 74009 h 76200"/>
                <a:gd name="connsiteX5" fmla="*/ 140875 w 142875"/>
                <a:gd name="connsiteY5" fmla="*/ 40577 h 76200"/>
                <a:gd name="connsiteX6" fmla="*/ 107442 w 142875"/>
                <a:gd name="connsiteY6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76200">
                  <a:moveTo>
                    <a:pt x="107442" y="7144"/>
                  </a:move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7" y="74009"/>
                  </a:cubicBezTo>
                  <a:lnTo>
                    <a:pt x="107442" y="74009"/>
                  </a:lnTo>
                  <a:cubicBezTo>
                    <a:pt x="125921" y="74009"/>
                    <a:pt x="140875" y="59055"/>
                    <a:pt x="140875" y="40577"/>
                  </a:cubicBezTo>
                  <a:cubicBezTo>
                    <a:pt x="140875" y="22098"/>
                    <a:pt x="125825" y="7144"/>
                    <a:pt x="10744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자유형: 도형 40">
              <a:extLst>
                <a:ext uri="{FF2B5EF4-FFF2-40B4-BE49-F238E27FC236}">
                  <a16:creationId xmlns:a16="http://schemas.microsoft.com/office/drawing/2014/main" id="{3553568A-5DB9-45DE-BF61-99ECDA6A00C4}"/>
                </a:ext>
              </a:extLst>
            </p:cNvPr>
            <p:cNvSpPr/>
            <p:nvPr/>
          </p:nvSpPr>
          <p:spPr>
            <a:xfrm>
              <a:off x="3471472" y="924686"/>
              <a:ext cx="295275" cy="371475"/>
            </a:xfrm>
            <a:custGeom>
              <a:avLst/>
              <a:gdLst>
                <a:gd name="connsiteX0" fmla="*/ 263462 w 295275"/>
                <a:gd name="connsiteY0" fmla="*/ 7144 h 371475"/>
                <a:gd name="connsiteX1" fmla="*/ 240030 w 295275"/>
                <a:gd name="connsiteY1" fmla="*/ 7144 h 371475"/>
                <a:gd name="connsiteX2" fmla="*/ 241173 w 295275"/>
                <a:gd name="connsiteY2" fmla="*/ 18288 h 371475"/>
                <a:gd name="connsiteX3" fmla="*/ 185452 w 295275"/>
                <a:gd name="connsiteY3" fmla="*/ 74009 h 371475"/>
                <a:gd name="connsiteX4" fmla="*/ 118586 w 295275"/>
                <a:gd name="connsiteY4" fmla="*/ 74009 h 371475"/>
                <a:gd name="connsiteX5" fmla="*/ 62865 w 295275"/>
                <a:gd name="connsiteY5" fmla="*/ 18288 h 371475"/>
                <a:gd name="connsiteX6" fmla="*/ 64008 w 295275"/>
                <a:gd name="connsiteY6" fmla="*/ 7144 h 371475"/>
                <a:gd name="connsiteX7" fmla="*/ 40577 w 295275"/>
                <a:gd name="connsiteY7" fmla="*/ 7144 h 371475"/>
                <a:gd name="connsiteX8" fmla="*/ 7144 w 295275"/>
                <a:gd name="connsiteY8" fmla="*/ 40577 h 371475"/>
                <a:gd name="connsiteX9" fmla="*/ 7144 w 295275"/>
                <a:gd name="connsiteY9" fmla="*/ 331851 h 371475"/>
                <a:gd name="connsiteX10" fmla="*/ 40577 w 295275"/>
                <a:gd name="connsiteY10" fmla="*/ 365284 h 371475"/>
                <a:gd name="connsiteX11" fmla="*/ 263462 w 295275"/>
                <a:gd name="connsiteY11" fmla="*/ 365284 h 371475"/>
                <a:gd name="connsiteX12" fmla="*/ 296894 w 295275"/>
                <a:gd name="connsiteY12" fmla="*/ 331851 h 371475"/>
                <a:gd name="connsiteX13" fmla="*/ 296894 w 295275"/>
                <a:gd name="connsiteY13" fmla="*/ 40577 h 371475"/>
                <a:gd name="connsiteX14" fmla="*/ 263462 w 295275"/>
                <a:gd name="connsiteY14" fmla="*/ 7144 h 371475"/>
                <a:gd name="connsiteX15" fmla="*/ 115253 w 295275"/>
                <a:gd name="connsiteY15" fmla="*/ 295085 h 371475"/>
                <a:gd name="connsiteX16" fmla="*/ 81820 w 295275"/>
                <a:gd name="connsiteY16" fmla="*/ 328517 h 371475"/>
                <a:gd name="connsiteX17" fmla="*/ 66104 w 295275"/>
                <a:gd name="connsiteY17" fmla="*/ 328517 h 371475"/>
                <a:gd name="connsiteX18" fmla="*/ 54959 w 295275"/>
                <a:gd name="connsiteY18" fmla="*/ 317373 h 371475"/>
                <a:gd name="connsiteX19" fmla="*/ 54959 w 295275"/>
                <a:gd name="connsiteY19" fmla="*/ 301657 h 371475"/>
                <a:gd name="connsiteX20" fmla="*/ 70676 w 295275"/>
                <a:gd name="connsiteY20" fmla="*/ 301657 h 371475"/>
                <a:gd name="connsiteX21" fmla="*/ 73914 w 295275"/>
                <a:gd name="connsiteY21" fmla="*/ 304895 h 371475"/>
                <a:gd name="connsiteX22" fmla="*/ 99441 w 295275"/>
                <a:gd name="connsiteY22" fmla="*/ 279368 h 371475"/>
                <a:gd name="connsiteX23" fmla="*/ 115157 w 295275"/>
                <a:gd name="connsiteY23" fmla="*/ 279368 h 371475"/>
                <a:gd name="connsiteX24" fmla="*/ 115253 w 295275"/>
                <a:gd name="connsiteY24" fmla="*/ 295085 h 371475"/>
                <a:gd name="connsiteX25" fmla="*/ 115253 w 295275"/>
                <a:gd name="connsiteY25" fmla="*/ 205264 h 371475"/>
                <a:gd name="connsiteX26" fmla="*/ 81820 w 295275"/>
                <a:gd name="connsiteY26" fmla="*/ 238697 h 371475"/>
                <a:gd name="connsiteX27" fmla="*/ 66104 w 295275"/>
                <a:gd name="connsiteY27" fmla="*/ 238697 h 371475"/>
                <a:gd name="connsiteX28" fmla="*/ 54959 w 295275"/>
                <a:gd name="connsiteY28" fmla="*/ 227552 h 371475"/>
                <a:gd name="connsiteX29" fmla="*/ 54959 w 295275"/>
                <a:gd name="connsiteY29" fmla="*/ 211836 h 371475"/>
                <a:gd name="connsiteX30" fmla="*/ 70676 w 295275"/>
                <a:gd name="connsiteY30" fmla="*/ 211836 h 371475"/>
                <a:gd name="connsiteX31" fmla="*/ 73914 w 295275"/>
                <a:gd name="connsiteY31" fmla="*/ 215075 h 371475"/>
                <a:gd name="connsiteX32" fmla="*/ 99441 w 295275"/>
                <a:gd name="connsiteY32" fmla="*/ 189548 h 371475"/>
                <a:gd name="connsiteX33" fmla="*/ 115157 w 295275"/>
                <a:gd name="connsiteY33" fmla="*/ 189548 h 371475"/>
                <a:gd name="connsiteX34" fmla="*/ 115253 w 295275"/>
                <a:gd name="connsiteY34" fmla="*/ 205264 h 371475"/>
                <a:gd name="connsiteX35" fmla="*/ 115253 w 295275"/>
                <a:gd name="connsiteY35" fmla="*/ 115348 h 371475"/>
                <a:gd name="connsiteX36" fmla="*/ 81820 w 295275"/>
                <a:gd name="connsiteY36" fmla="*/ 148781 h 371475"/>
                <a:gd name="connsiteX37" fmla="*/ 73914 w 295275"/>
                <a:gd name="connsiteY37" fmla="*/ 152019 h 371475"/>
                <a:gd name="connsiteX38" fmla="*/ 66008 w 295275"/>
                <a:gd name="connsiteY38" fmla="*/ 148781 h 371475"/>
                <a:gd name="connsiteX39" fmla="*/ 54864 w 295275"/>
                <a:gd name="connsiteY39" fmla="*/ 137636 h 371475"/>
                <a:gd name="connsiteX40" fmla="*/ 54864 w 295275"/>
                <a:gd name="connsiteY40" fmla="*/ 121920 h 371475"/>
                <a:gd name="connsiteX41" fmla="*/ 70580 w 295275"/>
                <a:gd name="connsiteY41" fmla="*/ 121920 h 371475"/>
                <a:gd name="connsiteX42" fmla="*/ 73819 w 295275"/>
                <a:gd name="connsiteY42" fmla="*/ 125159 h 371475"/>
                <a:gd name="connsiteX43" fmla="*/ 99346 w 295275"/>
                <a:gd name="connsiteY43" fmla="*/ 99632 h 371475"/>
                <a:gd name="connsiteX44" fmla="*/ 115062 w 295275"/>
                <a:gd name="connsiteY44" fmla="*/ 99632 h 371475"/>
                <a:gd name="connsiteX45" fmla="*/ 115253 w 295275"/>
                <a:gd name="connsiteY45" fmla="*/ 115348 h 371475"/>
                <a:gd name="connsiteX46" fmla="*/ 241173 w 295275"/>
                <a:gd name="connsiteY46" fmla="*/ 320707 h 371475"/>
                <a:gd name="connsiteX47" fmla="*/ 152019 w 295275"/>
                <a:gd name="connsiteY47" fmla="*/ 320707 h 371475"/>
                <a:gd name="connsiteX48" fmla="*/ 140875 w 295275"/>
                <a:gd name="connsiteY48" fmla="*/ 309563 h 371475"/>
                <a:gd name="connsiteX49" fmla="*/ 152019 w 295275"/>
                <a:gd name="connsiteY49" fmla="*/ 298418 h 371475"/>
                <a:gd name="connsiteX50" fmla="*/ 241173 w 295275"/>
                <a:gd name="connsiteY50" fmla="*/ 298418 h 371475"/>
                <a:gd name="connsiteX51" fmla="*/ 252317 w 295275"/>
                <a:gd name="connsiteY51" fmla="*/ 309563 h 371475"/>
                <a:gd name="connsiteX52" fmla="*/ 241173 w 295275"/>
                <a:gd name="connsiteY52" fmla="*/ 320707 h 371475"/>
                <a:gd name="connsiteX53" fmla="*/ 241173 w 295275"/>
                <a:gd name="connsiteY53" fmla="*/ 230791 h 371475"/>
                <a:gd name="connsiteX54" fmla="*/ 152019 w 295275"/>
                <a:gd name="connsiteY54" fmla="*/ 230791 h 371475"/>
                <a:gd name="connsiteX55" fmla="*/ 140875 w 295275"/>
                <a:gd name="connsiteY55" fmla="*/ 219647 h 371475"/>
                <a:gd name="connsiteX56" fmla="*/ 152019 w 295275"/>
                <a:gd name="connsiteY56" fmla="*/ 208502 h 371475"/>
                <a:gd name="connsiteX57" fmla="*/ 241173 w 295275"/>
                <a:gd name="connsiteY57" fmla="*/ 208502 h 371475"/>
                <a:gd name="connsiteX58" fmla="*/ 252317 w 295275"/>
                <a:gd name="connsiteY58" fmla="*/ 219647 h 371475"/>
                <a:gd name="connsiteX59" fmla="*/ 241173 w 295275"/>
                <a:gd name="connsiteY59" fmla="*/ 230791 h 371475"/>
                <a:gd name="connsiteX60" fmla="*/ 241173 w 295275"/>
                <a:gd name="connsiteY60" fmla="*/ 140875 h 371475"/>
                <a:gd name="connsiteX61" fmla="*/ 152019 w 295275"/>
                <a:gd name="connsiteY61" fmla="*/ 140875 h 371475"/>
                <a:gd name="connsiteX62" fmla="*/ 140875 w 295275"/>
                <a:gd name="connsiteY62" fmla="*/ 129731 h 371475"/>
                <a:gd name="connsiteX63" fmla="*/ 152019 w 295275"/>
                <a:gd name="connsiteY63" fmla="*/ 118586 h 371475"/>
                <a:gd name="connsiteX64" fmla="*/ 241173 w 295275"/>
                <a:gd name="connsiteY64" fmla="*/ 118586 h 371475"/>
                <a:gd name="connsiteX65" fmla="*/ 252317 w 295275"/>
                <a:gd name="connsiteY65" fmla="*/ 129731 h 371475"/>
                <a:gd name="connsiteX66" fmla="*/ 241173 w 295275"/>
                <a:gd name="connsiteY66" fmla="*/ 140875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95275" h="371475">
                  <a:moveTo>
                    <a:pt x="263462" y="7144"/>
                  </a:moveTo>
                  <a:lnTo>
                    <a:pt x="240030" y="7144"/>
                  </a:lnTo>
                  <a:cubicBezTo>
                    <a:pt x="240792" y="10763"/>
                    <a:pt x="241173" y="14478"/>
                    <a:pt x="241173" y="18288"/>
                  </a:cubicBezTo>
                  <a:cubicBezTo>
                    <a:pt x="241173" y="49054"/>
                    <a:pt x="216218" y="74009"/>
                    <a:pt x="185452" y="74009"/>
                  </a:cubicBezTo>
                  <a:lnTo>
                    <a:pt x="118586" y="74009"/>
                  </a:lnTo>
                  <a:cubicBezTo>
                    <a:pt x="87821" y="74009"/>
                    <a:pt x="62865" y="49054"/>
                    <a:pt x="62865" y="18288"/>
                  </a:cubicBezTo>
                  <a:cubicBezTo>
                    <a:pt x="62865" y="14478"/>
                    <a:pt x="63246" y="10763"/>
                    <a:pt x="64008" y="7144"/>
                  </a:cubicBez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lnTo>
                    <a:pt x="7144" y="331851"/>
                  </a:lnTo>
                  <a:cubicBezTo>
                    <a:pt x="7144" y="350330"/>
                    <a:pt x="22098" y="365284"/>
                    <a:pt x="40577" y="365284"/>
                  </a:cubicBezTo>
                  <a:lnTo>
                    <a:pt x="263462" y="365284"/>
                  </a:lnTo>
                  <a:cubicBezTo>
                    <a:pt x="281940" y="365284"/>
                    <a:pt x="296894" y="350330"/>
                    <a:pt x="296894" y="331851"/>
                  </a:cubicBezTo>
                  <a:lnTo>
                    <a:pt x="296894" y="40577"/>
                  </a:lnTo>
                  <a:cubicBezTo>
                    <a:pt x="296894" y="22098"/>
                    <a:pt x="281845" y="7144"/>
                    <a:pt x="263462" y="7144"/>
                  </a:cubicBezTo>
                  <a:close/>
                  <a:moveTo>
                    <a:pt x="115253" y="295085"/>
                  </a:moveTo>
                  <a:lnTo>
                    <a:pt x="81820" y="328517"/>
                  </a:lnTo>
                  <a:cubicBezTo>
                    <a:pt x="77438" y="332899"/>
                    <a:pt x="70390" y="332899"/>
                    <a:pt x="66104" y="328517"/>
                  </a:cubicBezTo>
                  <a:lnTo>
                    <a:pt x="54959" y="317373"/>
                  </a:lnTo>
                  <a:cubicBezTo>
                    <a:pt x="50578" y="312992"/>
                    <a:pt x="50578" y="305943"/>
                    <a:pt x="54959" y="301657"/>
                  </a:cubicBezTo>
                  <a:cubicBezTo>
                    <a:pt x="59341" y="297275"/>
                    <a:pt x="66389" y="297275"/>
                    <a:pt x="70676" y="301657"/>
                  </a:cubicBezTo>
                  <a:lnTo>
                    <a:pt x="73914" y="304895"/>
                  </a:lnTo>
                  <a:lnTo>
                    <a:pt x="99441" y="279368"/>
                  </a:lnTo>
                  <a:cubicBezTo>
                    <a:pt x="103822" y="274987"/>
                    <a:pt x="110871" y="274987"/>
                    <a:pt x="115157" y="279368"/>
                  </a:cubicBezTo>
                  <a:cubicBezTo>
                    <a:pt x="119634" y="283750"/>
                    <a:pt x="119634" y="290798"/>
                    <a:pt x="115253" y="295085"/>
                  </a:cubicBezTo>
                  <a:close/>
                  <a:moveTo>
                    <a:pt x="115253" y="205264"/>
                  </a:moveTo>
                  <a:lnTo>
                    <a:pt x="81820" y="238697"/>
                  </a:lnTo>
                  <a:cubicBezTo>
                    <a:pt x="77438" y="243078"/>
                    <a:pt x="70390" y="243078"/>
                    <a:pt x="66104" y="238697"/>
                  </a:cubicBezTo>
                  <a:lnTo>
                    <a:pt x="54959" y="227552"/>
                  </a:lnTo>
                  <a:cubicBezTo>
                    <a:pt x="50578" y="223171"/>
                    <a:pt x="50578" y="216122"/>
                    <a:pt x="54959" y="211836"/>
                  </a:cubicBezTo>
                  <a:cubicBezTo>
                    <a:pt x="59341" y="207455"/>
                    <a:pt x="66389" y="207455"/>
                    <a:pt x="70676" y="211836"/>
                  </a:cubicBezTo>
                  <a:lnTo>
                    <a:pt x="73914" y="215075"/>
                  </a:lnTo>
                  <a:lnTo>
                    <a:pt x="99441" y="189548"/>
                  </a:lnTo>
                  <a:cubicBezTo>
                    <a:pt x="103822" y="185166"/>
                    <a:pt x="110871" y="185166"/>
                    <a:pt x="115157" y="189548"/>
                  </a:cubicBezTo>
                  <a:cubicBezTo>
                    <a:pt x="119634" y="193834"/>
                    <a:pt x="119634" y="200882"/>
                    <a:pt x="115253" y="205264"/>
                  </a:cubicBezTo>
                  <a:close/>
                  <a:moveTo>
                    <a:pt x="115253" y="115348"/>
                  </a:moveTo>
                  <a:lnTo>
                    <a:pt x="81820" y="148781"/>
                  </a:lnTo>
                  <a:cubicBezTo>
                    <a:pt x="79629" y="150971"/>
                    <a:pt x="76771" y="152019"/>
                    <a:pt x="73914" y="152019"/>
                  </a:cubicBezTo>
                  <a:cubicBezTo>
                    <a:pt x="71056" y="152019"/>
                    <a:pt x="68199" y="150971"/>
                    <a:pt x="66008" y="148781"/>
                  </a:cubicBezTo>
                  <a:lnTo>
                    <a:pt x="54864" y="137636"/>
                  </a:lnTo>
                  <a:cubicBezTo>
                    <a:pt x="50483" y="133255"/>
                    <a:pt x="50483" y="126206"/>
                    <a:pt x="54864" y="121920"/>
                  </a:cubicBezTo>
                  <a:cubicBezTo>
                    <a:pt x="59246" y="117539"/>
                    <a:pt x="66294" y="117539"/>
                    <a:pt x="70580" y="121920"/>
                  </a:cubicBezTo>
                  <a:lnTo>
                    <a:pt x="73819" y="125159"/>
                  </a:lnTo>
                  <a:lnTo>
                    <a:pt x="99346" y="99632"/>
                  </a:lnTo>
                  <a:cubicBezTo>
                    <a:pt x="103727" y="95250"/>
                    <a:pt x="110776" y="95250"/>
                    <a:pt x="115062" y="99632"/>
                  </a:cubicBezTo>
                  <a:cubicBezTo>
                    <a:pt x="119634" y="103918"/>
                    <a:pt x="119634" y="110966"/>
                    <a:pt x="115253" y="115348"/>
                  </a:cubicBezTo>
                  <a:close/>
                  <a:moveTo>
                    <a:pt x="241173" y="320707"/>
                  </a:moveTo>
                  <a:lnTo>
                    <a:pt x="152019" y="320707"/>
                  </a:lnTo>
                  <a:cubicBezTo>
                    <a:pt x="145828" y="320707"/>
                    <a:pt x="140875" y="315754"/>
                    <a:pt x="140875" y="309563"/>
                  </a:cubicBezTo>
                  <a:cubicBezTo>
                    <a:pt x="140875" y="303371"/>
                    <a:pt x="145828" y="298418"/>
                    <a:pt x="152019" y="298418"/>
                  </a:cubicBezTo>
                  <a:lnTo>
                    <a:pt x="241173" y="298418"/>
                  </a:lnTo>
                  <a:cubicBezTo>
                    <a:pt x="247364" y="298418"/>
                    <a:pt x="252317" y="303371"/>
                    <a:pt x="252317" y="309563"/>
                  </a:cubicBezTo>
                  <a:cubicBezTo>
                    <a:pt x="252317" y="315754"/>
                    <a:pt x="247269" y="320707"/>
                    <a:pt x="241173" y="320707"/>
                  </a:cubicBezTo>
                  <a:close/>
                  <a:moveTo>
                    <a:pt x="241173" y="230791"/>
                  </a:moveTo>
                  <a:lnTo>
                    <a:pt x="152019" y="230791"/>
                  </a:lnTo>
                  <a:cubicBezTo>
                    <a:pt x="145828" y="230791"/>
                    <a:pt x="140875" y="225838"/>
                    <a:pt x="140875" y="219647"/>
                  </a:cubicBezTo>
                  <a:cubicBezTo>
                    <a:pt x="140875" y="213455"/>
                    <a:pt x="145828" y="208502"/>
                    <a:pt x="152019" y="208502"/>
                  </a:cubicBezTo>
                  <a:lnTo>
                    <a:pt x="241173" y="208502"/>
                  </a:lnTo>
                  <a:cubicBezTo>
                    <a:pt x="247364" y="208502"/>
                    <a:pt x="252317" y="213455"/>
                    <a:pt x="252317" y="219647"/>
                  </a:cubicBezTo>
                  <a:cubicBezTo>
                    <a:pt x="252317" y="225838"/>
                    <a:pt x="247269" y="230791"/>
                    <a:pt x="241173" y="230791"/>
                  </a:cubicBezTo>
                  <a:close/>
                  <a:moveTo>
                    <a:pt x="241173" y="140875"/>
                  </a:moveTo>
                  <a:lnTo>
                    <a:pt x="152019" y="140875"/>
                  </a:lnTo>
                  <a:cubicBezTo>
                    <a:pt x="145828" y="140875"/>
                    <a:pt x="140875" y="135922"/>
                    <a:pt x="140875" y="129731"/>
                  </a:cubicBezTo>
                  <a:cubicBezTo>
                    <a:pt x="140875" y="123539"/>
                    <a:pt x="145828" y="118586"/>
                    <a:pt x="152019" y="118586"/>
                  </a:cubicBezTo>
                  <a:lnTo>
                    <a:pt x="241173" y="118586"/>
                  </a:lnTo>
                  <a:cubicBezTo>
                    <a:pt x="247364" y="118586"/>
                    <a:pt x="252317" y="123539"/>
                    <a:pt x="252317" y="129731"/>
                  </a:cubicBezTo>
                  <a:cubicBezTo>
                    <a:pt x="252317" y="135922"/>
                    <a:pt x="247269" y="140875"/>
                    <a:pt x="241173" y="1408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59" name="그룹 58">
            <a:extLst>
              <a:ext uri="{FF2B5EF4-FFF2-40B4-BE49-F238E27FC236}">
                <a16:creationId xmlns:a16="http://schemas.microsoft.com/office/drawing/2014/main" id="{8404779F-F515-4950-BA85-A3822DAB5156}"/>
              </a:ext>
            </a:extLst>
          </p:cNvPr>
          <p:cNvGrpSpPr/>
          <p:nvPr/>
        </p:nvGrpSpPr>
        <p:grpSpPr>
          <a:xfrm>
            <a:off x="8962426" y="3124916"/>
            <a:ext cx="531118" cy="531114"/>
            <a:chOff x="752656" y="1562597"/>
            <a:chExt cx="390525" cy="390525"/>
          </a:xfrm>
          <a:solidFill>
            <a:schemeClr val="bg1"/>
          </a:solidFill>
        </p:grpSpPr>
        <p:sp>
          <p:nvSpPr>
            <p:cNvPr id="60" name="자유형: 도형 59">
              <a:extLst>
                <a:ext uri="{FF2B5EF4-FFF2-40B4-BE49-F238E27FC236}">
                  <a16:creationId xmlns:a16="http://schemas.microsoft.com/office/drawing/2014/main" id="{70C5A06B-94A9-4C69-BF3F-5CA648EC037B}"/>
                </a:ext>
              </a:extLst>
            </p:cNvPr>
            <p:cNvSpPr/>
            <p:nvPr/>
          </p:nvSpPr>
          <p:spPr>
            <a:xfrm>
              <a:off x="797621" y="1607153"/>
              <a:ext cx="209550" cy="161925"/>
            </a:xfrm>
            <a:custGeom>
              <a:avLst/>
              <a:gdLst>
                <a:gd name="connsiteX0" fmla="*/ 26568 w 209550"/>
                <a:gd name="connsiteY0" fmla="*/ 159925 h 161925"/>
                <a:gd name="connsiteX1" fmla="*/ 85528 w 209550"/>
                <a:gd name="connsiteY1" fmla="*/ 100965 h 161925"/>
                <a:gd name="connsiteX2" fmla="*/ 102292 w 209550"/>
                <a:gd name="connsiteY2" fmla="*/ 117729 h 161925"/>
                <a:gd name="connsiteX3" fmla="*/ 113437 w 209550"/>
                <a:gd name="connsiteY3" fmla="*/ 117729 h 161925"/>
                <a:gd name="connsiteX4" fmla="*/ 185922 w 209550"/>
                <a:gd name="connsiteY4" fmla="*/ 45244 h 161925"/>
                <a:gd name="connsiteX5" fmla="*/ 185922 w 209550"/>
                <a:gd name="connsiteY5" fmla="*/ 64770 h 161925"/>
                <a:gd name="connsiteX6" fmla="*/ 189065 w 209550"/>
                <a:gd name="connsiteY6" fmla="*/ 71152 h 161925"/>
                <a:gd name="connsiteX7" fmla="*/ 208210 w 209550"/>
                <a:gd name="connsiteY7" fmla="*/ 62865 h 161925"/>
                <a:gd name="connsiteX8" fmla="*/ 208210 w 209550"/>
                <a:gd name="connsiteY8" fmla="*/ 18288 h 161925"/>
                <a:gd name="connsiteX9" fmla="*/ 197066 w 209550"/>
                <a:gd name="connsiteY9" fmla="*/ 7144 h 161925"/>
                <a:gd name="connsiteX10" fmla="*/ 150584 w 209550"/>
                <a:gd name="connsiteY10" fmla="*/ 7144 h 161925"/>
                <a:gd name="connsiteX11" fmla="*/ 144202 w 209550"/>
                <a:gd name="connsiteY11" fmla="*/ 10287 h 161925"/>
                <a:gd name="connsiteX12" fmla="*/ 152489 w 209550"/>
                <a:gd name="connsiteY12" fmla="*/ 29432 h 161925"/>
                <a:gd name="connsiteX13" fmla="*/ 170205 w 209550"/>
                <a:gd name="connsiteY13" fmla="*/ 29432 h 161925"/>
                <a:gd name="connsiteX14" fmla="*/ 107912 w 209550"/>
                <a:gd name="connsiteY14" fmla="*/ 91726 h 161925"/>
                <a:gd name="connsiteX15" fmla="*/ 91148 w 209550"/>
                <a:gd name="connsiteY15" fmla="*/ 74962 h 161925"/>
                <a:gd name="connsiteX16" fmla="*/ 80004 w 209550"/>
                <a:gd name="connsiteY16" fmla="*/ 74962 h 161925"/>
                <a:gd name="connsiteX17" fmla="*/ 9519 w 209550"/>
                <a:gd name="connsiteY17" fmla="*/ 145447 h 161925"/>
                <a:gd name="connsiteX18" fmla="*/ 7233 w 209550"/>
                <a:gd name="connsiteY18" fmla="*/ 152209 h 161925"/>
                <a:gd name="connsiteX19" fmla="*/ 26568 w 209550"/>
                <a:gd name="connsiteY19" fmla="*/ 159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9550" h="161925">
                  <a:moveTo>
                    <a:pt x="26568" y="159925"/>
                  </a:moveTo>
                  <a:lnTo>
                    <a:pt x="85528" y="100965"/>
                  </a:lnTo>
                  <a:lnTo>
                    <a:pt x="102292" y="117729"/>
                  </a:lnTo>
                  <a:cubicBezTo>
                    <a:pt x="105340" y="120777"/>
                    <a:pt x="110388" y="120777"/>
                    <a:pt x="113437" y="117729"/>
                  </a:cubicBezTo>
                  <a:lnTo>
                    <a:pt x="185922" y="45244"/>
                  </a:lnTo>
                  <a:lnTo>
                    <a:pt x="185922" y="64770"/>
                  </a:lnTo>
                  <a:cubicBezTo>
                    <a:pt x="185922" y="67246"/>
                    <a:pt x="187065" y="69723"/>
                    <a:pt x="189065" y="71152"/>
                  </a:cubicBezTo>
                  <a:cubicBezTo>
                    <a:pt x="198209" y="77915"/>
                    <a:pt x="208210" y="71533"/>
                    <a:pt x="208210" y="62865"/>
                  </a:cubicBezTo>
                  <a:lnTo>
                    <a:pt x="208210" y="18288"/>
                  </a:lnTo>
                  <a:cubicBezTo>
                    <a:pt x="208210" y="12097"/>
                    <a:pt x="203162" y="7144"/>
                    <a:pt x="197066" y="7144"/>
                  </a:cubicBezTo>
                  <a:lnTo>
                    <a:pt x="150584" y="7144"/>
                  </a:lnTo>
                  <a:cubicBezTo>
                    <a:pt x="148107" y="7144"/>
                    <a:pt x="145631" y="8287"/>
                    <a:pt x="144202" y="10287"/>
                  </a:cubicBezTo>
                  <a:cubicBezTo>
                    <a:pt x="137439" y="19431"/>
                    <a:pt x="143821" y="29432"/>
                    <a:pt x="152489" y="29432"/>
                  </a:cubicBezTo>
                  <a:lnTo>
                    <a:pt x="170205" y="29432"/>
                  </a:lnTo>
                  <a:lnTo>
                    <a:pt x="107912" y="91726"/>
                  </a:lnTo>
                  <a:lnTo>
                    <a:pt x="91148" y="74962"/>
                  </a:lnTo>
                  <a:cubicBezTo>
                    <a:pt x="88100" y="71914"/>
                    <a:pt x="83052" y="71914"/>
                    <a:pt x="80004" y="74962"/>
                  </a:cubicBezTo>
                  <a:lnTo>
                    <a:pt x="9519" y="145447"/>
                  </a:lnTo>
                  <a:cubicBezTo>
                    <a:pt x="7709" y="147256"/>
                    <a:pt x="6852" y="149733"/>
                    <a:pt x="7233" y="152209"/>
                  </a:cubicBezTo>
                  <a:cubicBezTo>
                    <a:pt x="8852" y="163544"/>
                    <a:pt x="20377" y="166116"/>
                    <a:pt x="26568" y="159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61" name="자유형: 도형 60">
              <a:extLst>
                <a:ext uri="{FF2B5EF4-FFF2-40B4-BE49-F238E27FC236}">
                  <a16:creationId xmlns:a16="http://schemas.microsoft.com/office/drawing/2014/main" id="{F3B8F470-5BAA-421C-8B33-B7CDE01041DC}"/>
                </a:ext>
              </a:extLst>
            </p:cNvPr>
            <p:cNvSpPr/>
            <p:nvPr/>
          </p:nvSpPr>
          <p:spPr>
            <a:xfrm>
              <a:off x="797995" y="1807749"/>
              <a:ext cx="95250" cy="104775"/>
            </a:xfrm>
            <a:custGeom>
              <a:avLst/>
              <a:gdLst>
                <a:gd name="connsiteX0" fmla="*/ 18288 w 95250"/>
                <a:gd name="connsiteY0" fmla="*/ 97822 h 104775"/>
                <a:gd name="connsiteX1" fmla="*/ 85154 w 95250"/>
                <a:gd name="connsiteY1" fmla="*/ 97822 h 104775"/>
                <a:gd name="connsiteX2" fmla="*/ 96298 w 95250"/>
                <a:gd name="connsiteY2" fmla="*/ 86677 h 104775"/>
                <a:gd name="connsiteX3" fmla="*/ 96298 w 95250"/>
                <a:gd name="connsiteY3" fmla="*/ 18288 h 104775"/>
                <a:gd name="connsiteX4" fmla="*/ 85154 w 95250"/>
                <a:gd name="connsiteY4" fmla="*/ 7144 h 104775"/>
                <a:gd name="connsiteX5" fmla="*/ 18288 w 95250"/>
                <a:gd name="connsiteY5" fmla="*/ 7144 h 104775"/>
                <a:gd name="connsiteX6" fmla="*/ 7144 w 95250"/>
                <a:gd name="connsiteY6" fmla="*/ 18288 h 104775"/>
                <a:gd name="connsiteX7" fmla="*/ 7144 w 95250"/>
                <a:gd name="connsiteY7" fmla="*/ 86677 h 104775"/>
                <a:gd name="connsiteX8" fmla="*/ 18288 w 95250"/>
                <a:gd name="connsiteY8" fmla="*/ 97822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04775">
                  <a:moveTo>
                    <a:pt x="18288" y="97822"/>
                  </a:moveTo>
                  <a:lnTo>
                    <a:pt x="85154" y="97822"/>
                  </a:lnTo>
                  <a:cubicBezTo>
                    <a:pt x="91345" y="97822"/>
                    <a:pt x="96298" y="92869"/>
                    <a:pt x="96298" y="86677"/>
                  </a:cubicBezTo>
                  <a:lnTo>
                    <a:pt x="96298" y="18288"/>
                  </a:lnTo>
                  <a:cubicBezTo>
                    <a:pt x="96298" y="12097"/>
                    <a:pt x="91345" y="7144"/>
                    <a:pt x="85154" y="7144"/>
                  </a:cubicBez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86677"/>
                  </a:lnTo>
                  <a:cubicBezTo>
                    <a:pt x="7144" y="92773"/>
                    <a:pt x="12097" y="97822"/>
                    <a:pt x="18288" y="978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62" name="자유형: 도형 61">
              <a:extLst>
                <a:ext uri="{FF2B5EF4-FFF2-40B4-BE49-F238E27FC236}">
                  <a16:creationId xmlns:a16="http://schemas.microsoft.com/office/drawing/2014/main" id="{CD68285C-9183-49E8-921D-D1C959231ABF}"/>
                </a:ext>
              </a:extLst>
            </p:cNvPr>
            <p:cNvSpPr/>
            <p:nvPr/>
          </p:nvSpPr>
          <p:spPr>
            <a:xfrm>
              <a:off x="909438" y="1740884"/>
              <a:ext cx="95250" cy="171450"/>
            </a:xfrm>
            <a:custGeom>
              <a:avLst/>
              <a:gdLst>
                <a:gd name="connsiteX0" fmla="*/ 85153 w 95250"/>
                <a:gd name="connsiteY0" fmla="*/ 7144 h 171450"/>
                <a:gd name="connsiteX1" fmla="*/ 18288 w 95250"/>
                <a:gd name="connsiteY1" fmla="*/ 7144 h 171450"/>
                <a:gd name="connsiteX2" fmla="*/ 7144 w 95250"/>
                <a:gd name="connsiteY2" fmla="*/ 18288 h 171450"/>
                <a:gd name="connsiteX3" fmla="*/ 7144 w 95250"/>
                <a:gd name="connsiteY3" fmla="*/ 153543 h 171450"/>
                <a:gd name="connsiteX4" fmla="*/ 18288 w 95250"/>
                <a:gd name="connsiteY4" fmla="*/ 164687 h 171450"/>
                <a:gd name="connsiteX5" fmla="*/ 85153 w 95250"/>
                <a:gd name="connsiteY5" fmla="*/ 164687 h 171450"/>
                <a:gd name="connsiteX6" fmla="*/ 96298 w 95250"/>
                <a:gd name="connsiteY6" fmla="*/ 153543 h 171450"/>
                <a:gd name="connsiteX7" fmla="*/ 96298 w 95250"/>
                <a:gd name="connsiteY7" fmla="*/ 18288 h 171450"/>
                <a:gd name="connsiteX8" fmla="*/ 85153 w 95250"/>
                <a:gd name="connsiteY8" fmla="*/ 7144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71450">
                  <a:moveTo>
                    <a:pt x="85153" y="7144"/>
                  </a:move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153543"/>
                  </a:lnTo>
                  <a:cubicBezTo>
                    <a:pt x="7144" y="159734"/>
                    <a:pt x="12097" y="164687"/>
                    <a:pt x="18288" y="164687"/>
                  </a:cubicBezTo>
                  <a:lnTo>
                    <a:pt x="85153" y="164687"/>
                  </a:lnTo>
                  <a:cubicBezTo>
                    <a:pt x="91345" y="164687"/>
                    <a:pt x="96298" y="159734"/>
                    <a:pt x="96298" y="153543"/>
                  </a:cubicBezTo>
                  <a:lnTo>
                    <a:pt x="96298" y="18288"/>
                  </a:lnTo>
                  <a:cubicBezTo>
                    <a:pt x="96298" y="12192"/>
                    <a:pt x="91345" y="7144"/>
                    <a:pt x="851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63" name="자유형: 도형 62">
              <a:extLst>
                <a:ext uri="{FF2B5EF4-FFF2-40B4-BE49-F238E27FC236}">
                  <a16:creationId xmlns:a16="http://schemas.microsoft.com/office/drawing/2014/main" id="{178BFE38-8963-4415-AF6C-D719140D6D88}"/>
                </a:ext>
              </a:extLst>
            </p:cNvPr>
            <p:cNvSpPr/>
            <p:nvPr/>
          </p:nvSpPr>
          <p:spPr>
            <a:xfrm>
              <a:off x="998589" y="1607534"/>
              <a:ext cx="142875" cy="304800"/>
            </a:xfrm>
            <a:custGeom>
              <a:avLst/>
              <a:gdLst>
                <a:gd name="connsiteX0" fmla="*/ 18291 w 142875"/>
                <a:gd name="connsiteY0" fmla="*/ 118205 h 304800"/>
                <a:gd name="connsiteX1" fmla="*/ 29435 w 142875"/>
                <a:gd name="connsiteY1" fmla="*/ 118205 h 304800"/>
                <a:gd name="connsiteX2" fmla="*/ 29435 w 142875"/>
                <a:gd name="connsiteY2" fmla="*/ 286893 h 304800"/>
                <a:gd name="connsiteX3" fmla="*/ 40580 w 142875"/>
                <a:gd name="connsiteY3" fmla="*/ 298037 h 304800"/>
                <a:gd name="connsiteX4" fmla="*/ 108207 w 142875"/>
                <a:gd name="connsiteY4" fmla="*/ 298037 h 304800"/>
                <a:gd name="connsiteX5" fmla="*/ 119352 w 142875"/>
                <a:gd name="connsiteY5" fmla="*/ 286893 h 304800"/>
                <a:gd name="connsiteX6" fmla="*/ 119352 w 142875"/>
                <a:gd name="connsiteY6" fmla="*/ 118205 h 304800"/>
                <a:gd name="connsiteX7" fmla="*/ 130496 w 142875"/>
                <a:gd name="connsiteY7" fmla="*/ 118205 h 304800"/>
                <a:gd name="connsiteX8" fmla="*/ 140211 w 142875"/>
                <a:gd name="connsiteY8" fmla="*/ 112490 h 304800"/>
                <a:gd name="connsiteX9" fmla="*/ 139926 w 142875"/>
                <a:gd name="connsiteY9" fmla="*/ 101156 h 304800"/>
                <a:gd name="connsiteX10" fmla="*/ 83442 w 142875"/>
                <a:gd name="connsiteY10" fmla="*/ 12002 h 304800"/>
                <a:gd name="connsiteX11" fmla="*/ 64583 w 142875"/>
                <a:gd name="connsiteY11" fmla="*/ 12002 h 304800"/>
                <a:gd name="connsiteX12" fmla="*/ 8861 w 142875"/>
                <a:gd name="connsiteY12" fmla="*/ 101156 h 304800"/>
                <a:gd name="connsiteX13" fmla="*/ 8576 w 142875"/>
                <a:gd name="connsiteY13" fmla="*/ 112490 h 304800"/>
                <a:gd name="connsiteX14" fmla="*/ 18291 w 142875"/>
                <a:gd name="connsiteY14" fmla="*/ 118205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2875" h="304800">
                  <a:moveTo>
                    <a:pt x="18291" y="118205"/>
                  </a:moveTo>
                  <a:lnTo>
                    <a:pt x="29435" y="118205"/>
                  </a:lnTo>
                  <a:lnTo>
                    <a:pt x="29435" y="286893"/>
                  </a:lnTo>
                  <a:cubicBezTo>
                    <a:pt x="29435" y="293084"/>
                    <a:pt x="34388" y="298037"/>
                    <a:pt x="40580" y="298037"/>
                  </a:cubicBezTo>
                  <a:lnTo>
                    <a:pt x="108207" y="298037"/>
                  </a:lnTo>
                  <a:cubicBezTo>
                    <a:pt x="114398" y="298037"/>
                    <a:pt x="119352" y="293084"/>
                    <a:pt x="119352" y="286893"/>
                  </a:cubicBezTo>
                  <a:lnTo>
                    <a:pt x="119352" y="118205"/>
                  </a:lnTo>
                  <a:lnTo>
                    <a:pt x="130496" y="118205"/>
                  </a:lnTo>
                  <a:cubicBezTo>
                    <a:pt x="134591" y="118205"/>
                    <a:pt x="138306" y="116014"/>
                    <a:pt x="140211" y="112490"/>
                  </a:cubicBezTo>
                  <a:cubicBezTo>
                    <a:pt x="142212" y="108966"/>
                    <a:pt x="142021" y="104585"/>
                    <a:pt x="139926" y="101156"/>
                  </a:cubicBezTo>
                  <a:lnTo>
                    <a:pt x="83442" y="12002"/>
                  </a:lnTo>
                  <a:cubicBezTo>
                    <a:pt x="79346" y="5524"/>
                    <a:pt x="68583" y="5524"/>
                    <a:pt x="64583" y="12002"/>
                  </a:cubicBezTo>
                  <a:lnTo>
                    <a:pt x="8861" y="101156"/>
                  </a:lnTo>
                  <a:cubicBezTo>
                    <a:pt x="6671" y="104585"/>
                    <a:pt x="6575" y="108966"/>
                    <a:pt x="8576" y="112490"/>
                  </a:cubicBezTo>
                  <a:cubicBezTo>
                    <a:pt x="10481" y="116014"/>
                    <a:pt x="14291" y="118205"/>
                    <a:pt x="18291" y="1182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64" name="자유형: 도형 63">
              <a:extLst>
                <a:ext uri="{FF2B5EF4-FFF2-40B4-BE49-F238E27FC236}">
                  <a16:creationId xmlns:a16="http://schemas.microsoft.com/office/drawing/2014/main" id="{01523BDC-5164-42F8-969E-B4ADEC817AFE}"/>
                </a:ext>
              </a:extLst>
            </p:cNvPr>
            <p:cNvSpPr/>
            <p:nvPr/>
          </p:nvSpPr>
          <p:spPr>
            <a:xfrm>
              <a:off x="752656" y="1562597"/>
              <a:ext cx="390525" cy="390525"/>
            </a:xfrm>
            <a:custGeom>
              <a:avLst/>
              <a:gdLst>
                <a:gd name="connsiteX0" fmla="*/ 376142 w 390525"/>
                <a:gd name="connsiteY0" fmla="*/ 365262 h 390525"/>
                <a:gd name="connsiteX1" fmla="*/ 29432 w 390525"/>
                <a:gd name="connsiteY1" fmla="*/ 365262 h 390525"/>
                <a:gd name="connsiteX2" fmla="*/ 29432 w 390525"/>
                <a:gd name="connsiteY2" fmla="*/ 18552 h 390525"/>
                <a:gd name="connsiteX3" fmla="*/ 19526 w 390525"/>
                <a:gd name="connsiteY3" fmla="*/ 7218 h 390525"/>
                <a:gd name="connsiteX4" fmla="*/ 7144 w 390525"/>
                <a:gd name="connsiteY4" fmla="*/ 18267 h 390525"/>
                <a:gd name="connsiteX5" fmla="*/ 7144 w 390525"/>
                <a:gd name="connsiteY5" fmla="*/ 376407 h 390525"/>
                <a:gd name="connsiteX6" fmla="*/ 18288 w 390525"/>
                <a:gd name="connsiteY6" fmla="*/ 387551 h 390525"/>
                <a:gd name="connsiteX7" fmla="*/ 376428 w 390525"/>
                <a:gd name="connsiteY7" fmla="*/ 387551 h 390525"/>
                <a:gd name="connsiteX8" fmla="*/ 387477 w 390525"/>
                <a:gd name="connsiteY8" fmla="*/ 375168 h 390525"/>
                <a:gd name="connsiteX9" fmla="*/ 376142 w 390525"/>
                <a:gd name="connsiteY9" fmla="*/ 365262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525" h="390525">
                  <a:moveTo>
                    <a:pt x="376142" y="365262"/>
                  </a:moveTo>
                  <a:lnTo>
                    <a:pt x="29432" y="365262"/>
                  </a:lnTo>
                  <a:lnTo>
                    <a:pt x="29432" y="18552"/>
                  </a:lnTo>
                  <a:cubicBezTo>
                    <a:pt x="29432" y="12837"/>
                    <a:pt x="25241" y="7789"/>
                    <a:pt x="19526" y="7218"/>
                  </a:cubicBezTo>
                  <a:cubicBezTo>
                    <a:pt x="12764" y="6456"/>
                    <a:pt x="7144" y="11694"/>
                    <a:pt x="7144" y="18267"/>
                  </a:cubicBezTo>
                  <a:lnTo>
                    <a:pt x="7144" y="376407"/>
                  </a:lnTo>
                  <a:cubicBezTo>
                    <a:pt x="7144" y="382598"/>
                    <a:pt x="12097" y="387551"/>
                    <a:pt x="18288" y="387551"/>
                  </a:cubicBezTo>
                  <a:lnTo>
                    <a:pt x="376428" y="387551"/>
                  </a:lnTo>
                  <a:cubicBezTo>
                    <a:pt x="383000" y="387551"/>
                    <a:pt x="388239" y="381836"/>
                    <a:pt x="387477" y="375168"/>
                  </a:cubicBezTo>
                  <a:cubicBezTo>
                    <a:pt x="386906" y="369453"/>
                    <a:pt x="381857" y="365262"/>
                    <a:pt x="376142" y="3652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988" y="679269"/>
            <a:ext cx="618801" cy="12221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92" y="29477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Модуль «Здоровый образ жизни»</a:t>
            </a:r>
            <a:endParaRPr lang="ru-RU" sz="24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66077" y="2770495"/>
            <a:ext cx="3384646" cy="25384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7" name="Прямоугольник 16"/>
          <p:cNvSpPr/>
          <p:nvPr/>
        </p:nvSpPr>
        <p:spPr>
          <a:xfrm>
            <a:off x="8379726" y="1912961"/>
            <a:ext cx="3111690" cy="56410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u-RU" sz="3200" dirty="0" smtClean="0">
                <a:solidFill>
                  <a:srgbClr val="577D58"/>
                </a:solidFill>
                <a:latin typeface="+mj-lt"/>
              </a:rPr>
              <a:t>День ЗОЖ</a:t>
            </a:r>
          </a:p>
        </p:txBody>
      </p:sp>
      <p:pic>
        <p:nvPicPr>
          <p:cNvPr id="18" name="Рисунок 17" descr="f0a00dd8-47d4-410a-992d-7e24c7f55927.jpg"/>
          <p:cNvPicPr>
            <a:picLocks noChangeAspect="1"/>
          </p:cNvPicPr>
          <p:nvPr/>
        </p:nvPicPr>
        <p:blipFill>
          <a:blip r:embed="rId4" cstate="print"/>
          <a:srcRect l="10393" t="25404"/>
          <a:stretch>
            <a:fillRect/>
          </a:stretch>
        </p:blipFill>
        <p:spPr>
          <a:xfrm>
            <a:off x="805216" y="709683"/>
            <a:ext cx="3847177" cy="24020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9" name="Рисунок 18" descr="23d41f52-7d72-4619-ab01-ad5442304e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36188" y="3534771"/>
            <a:ext cx="3320956" cy="24907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" name="Рисунок 19" descr="a85ef4e3-6657-4684-ab02-b5388ab4b14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46328" y="3411940"/>
            <a:ext cx="3684727" cy="27635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1" name="Рисунок 20" descr="ac60212b-b387-44b7-97bd-88b013d387d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04178" y="736978"/>
            <a:ext cx="3239071" cy="24293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95057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1581" y="673852"/>
            <a:ext cx="3481474" cy="26111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8792" y="29477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Модуль «Здоровый образ жизни»</a:t>
            </a:r>
            <a:endParaRPr lang="ru-RU" sz="2400" b="1" dirty="0"/>
          </a:p>
        </p:txBody>
      </p:sp>
      <p:pic>
        <p:nvPicPr>
          <p:cNvPr id="6" name="Рисунок 5" descr="5af4827a-6a17-4e90-9b52-20113b71351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45278" y="3590001"/>
            <a:ext cx="4697862" cy="26425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8bab9269-92f0-4010-bd68-0417964a7d6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65073" y="673852"/>
            <a:ext cx="1874135" cy="24988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 descr="8c82cd85-19a3-41d5-89b1-7b2489b8159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2147" y="3620796"/>
            <a:ext cx="3430010" cy="25725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 descr="19170049-65fc-4666-8092-a43ee0032c9f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80139" y="674802"/>
            <a:ext cx="1895202" cy="25269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058" y="118869"/>
            <a:ext cx="618801" cy="1222131"/>
          </a:xfrm>
          <a:prstGeom prst="rect">
            <a:avLst/>
          </a:prstGeom>
        </p:spPr>
      </p:pic>
      <p:pic>
        <p:nvPicPr>
          <p:cNvPr id="13" name="Рисунок 12" descr="10e8ddf9-c2e2-45bd-8730-86bd210cb374.jpg"/>
          <p:cNvPicPr>
            <a:picLocks noChangeAspect="1"/>
          </p:cNvPicPr>
          <p:nvPr/>
        </p:nvPicPr>
        <p:blipFill>
          <a:blip r:embed="rId8" cstate="print"/>
          <a:srcRect l="24056" r="13618"/>
          <a:stretch>
            <a:fillRect/>
          </a:stretch>
        </p:blipFill>
        <p:spPr>
          <a:xfrm>
            <a:off x="9128940" y="679660"/>
            <a:ext cx="2095881" cy="25220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4" name="Прямоугольник 13"/>
          <p:cNvSpPr/>
          <p:nvPr/>
        </p:nvSpPr>
        <p:spPr>
          <a:xfrm>
            <a:off x="1166076" y="3284958"/>
            <a:ext cx="2833616" cy="3358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u-RU" sz="1400" dirty="0" smtClean="0">
                <a:solidFill>
                  <a:srgbClr val="577D58"/>
                </a:solidFill>
                <a:latin typeface="+mj-lt"/>
              </a:rPr>
              <a:t>Беседа «Я выбираю ЗОЖ»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297755" y="3245566"/>
            <a:ext cx="2833616" cy="3358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u-RU" sz="1400" dirty="0" smtClean="0">
                <a:solidFill>
                  <a:srgbClr val="577D58"/>
                </a:solidFill>
                <a:latin typeface="+mj-lt"/>
              </a:rPr>
              <a:t>Игры на свежем воздухе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Rubik Dirt - Rubik Light">
      <a:majorFont>
        <a:latin typeface="Rubik Dirt"/>
        <a:ea typeface="Arial Unicode MS"/>
        <a:cs typeface=""/>
      </a:majorFont>
      <a:minorFont>
        <a:latin typeface="Rubik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577D58"/>
        </a:solidFill>
        <a:ln>
          <a:noFill/>
        </a:ln>
      </a:spPr>
      <a:bodyPr rtlCol="0" anchor="ctr" anchorCtr="0"/>
      <a:lstStyle>
        <a:defPPr algn="ctr">
          <a:defRPr sz="2000" dirty="0" smtClean="0">
            <a:solidFill>
              <a:schemeClr val="bg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2F383D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5069</TotalTime>
  <Words>181</Words>
  <Application>Microsoft Office PowerPoint</Application>
  <PresentationFormat>Широкоэкранный</PresentationFormat>
  <Paragraphs>50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맑은 고딕</vt:lpstr>
      <vt:lpstr>Rubik Dirt</vt:lpstr>
      <vt:lpstr>Rubik Light</vt:lpstr>
      <vt:lpstr>Arial</vt:lpstr>
      <vt:lpstr>Arial Unicode MS</vt:lpstr>
      <vt:lpstr>PPTMON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5</dc:creator>
  <cp:lastModifiedBy>Alena</cp:lastModifiedBy>
  <cp:revision>352</cp:revision>
  <dcterms:created xsi:type="dcterms:W3CDTF">2019-04-06T05:20:47Z</dcterms:created>
  <dcterms:modified xsi:type="dcterms:W3CDTF">2025-07-02T10:47:00Z</dcterms:modified>
</cp:coreProperties>
</file>