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77" r:id="rId2"/>
    <p:sldId id="257" r:id="rId3"/>
    <p:sldId id="467" r:id="rId4"/>
    <p:sldId id="362" r:id="rId5"/>
    <p:sldId id="469" r:id="rId6"/>
    <p:sldId id="468" r:id="rId7"/>
  </p:sldIdLst>
  <p:sldSz cx="12192000" cy="6858000"/>
  <p:notesSz cx="6858000" cy="9144000"/>
  <p:embeddedFontLst>
    <p:embeddedFont>
      <p:font typeface="Montserrat Light" panose="020B0604020202020204" charset="-52"/>
      <p:regular r:id="rId10"/>
      <p:italic r:id="rId11"/>
    </p:embeddedFont>
    <p:embeddedFont>
      <p:font typeface="Abril Fatface" panose="02000503000000020003" pitchFamily="2" charset="0"/>
      <p:regular r:id="rId12"/>
    </p:embeddedFont>
    <p:embeddedFont>
      <p:font typeface="맑은 고딕" panose="020B0503020000020004" pitchFamily="34" charset="-127"/>
      <p:regular r:id="rId13"/>
      <p:bold r:id="rId1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93A"/>
    <a:srgbClr val="F3F2EF"/>
    <a:srgbClr val="FF574A"/>
    <a:srgbClr val="ED5F7A"/>
    <a:srgbClr val="FFD9D2"/>
    <a:srgbClr val="58908B"/>
    <a:srgbClr val="FFD156"/>
    <a:srgbClr val="F71856"/>
    <a:srgbClr val="FFEEEB"/>
    <a:srgbClr val="232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00" y="-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2025-04-18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s://pptmon.com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hyperlink" Target="http://pptmon.com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hyperlink" Target="http://www.pptmon.com/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5.sv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D584FC8-CF4F-4585-9DD9-101A49A920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066C042-0E43-4BB7-A477-246AF61822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443162"/>
            <a:ext cx="3972595" cy="341483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37CE850C-5FD4-4F69-BC7D-C6CDA101F1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85667" y="-1"/>
            <a:ext cx="4106333" cy="2657592"/>
          </a:xfrm>
          <a:prstGeom prst="rect">
            <a:avLst/>
          </a:prstGeom>
        </p:spPr>
      </p:pic>
      <p:pic>
        <p:nvPicPr>
          <p:cNvPr id="8" name="Graphic 3">
            <a:hlinkClick r:id="rId5"/>
            <a:extLst>
              <a:ext uri="{FF2B5EF4-FFF2-40B4-BE49-F238E27FC236}">
                <a16:creationId xmlns:a16="http://schemas.microsoft.com/office/drawing/2014/main" id="{A8E70EE7-47D2-48F3-99F6-C3DC34EC4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8"/>
            <a:extLst>
              <a:ext uri="{FF2B5EF4-FFF2-40B4-BE49-F238E27FC236}">
                <a16:creationId xmlns:a16="http://schemas.microsoft.com/office/drawing/2014/main" id="{BE3E872D-2989-40A6-A911-2521C1DFDD8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2F592C6D-2FF0-4B83-856B-30AC7756744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3052" cy="3171323"/>
          </a:xfrm>
          <a:custGeom>
            <a:avLst/>
            <a:gdLst>
              <a:gd name="connsiteX0" fmla="*/ 0 w 6763052"/>
              <a:gd name="connsiteY0" fmla="*/ 0 h 3171323"/>
              <a:gd name="connsiteX1" fmla="*/ 6763052 w 6763052"/>
              <a:gd name="connsiteY1" fmla="*/ 0 h 3171323"/>
              <a:gd name="connsiteX2" fmla="*/ 6763052 w 6763052"/>
              <a:gd name="connsiteY2" fmla="*/ 3171323 h 3171323"/>
              <a:gd name="connsiteX3" fmla="*/ 3492500 w 6763052"/>
              <a:gd name="connsiteY3" fmla="*/ 3171323 h 3171323"/>
              <a:gd name="connsiteX4" fmla="*/ 3492500 w 6763052"/>
              <a:gd name="connsiteY4" fmla="*/ 1405288 h 3171323"/>
              <a:gd name="connsiteX5" fmla="*/ 2417874 w 6763052"/>
              <a:gd name="connsiteY5" fmla="*/ 1405288 h 3171323"/>
              <a:gd name="connsiteX6" fmla="*/ 2417874 w 6763052"/>
              <a:gd name="connsiteY6" fmla="*/ 3171323 h 3171323"/>
              <a:gd name="connsiteX7" fmla="*/ 0 w 6763052"/>
              <a:gd name="connsiteY7" fmla="*/ 3171323 h 317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63052" h="3171323">
                <a:moveTo>
                  <a:pt x="0" y="0"/>
                </a:moveTo>
                <a:lnTo>
                  <a:pt x="6763052" y="0"/>
                </a:lnTo>
                <a:lnTo>
                  <a:pt x="6763052" y="3171323"/>
                </a:lnTo>
                <a:lnTo>
                  <a:pt x="3492500" y="3171323"/>
                </a:lnTo>
                <a:lnTo>
                  <a:pt x="3492500" y="1405288"/>
                </a:lnTo>
                <a:lnTo>
                  <a:pt x="2417874" y="1405288"/>
                </a:lnTo>
                <a:lnTo>
                  <a:pt x="2417874" y="3171323"/>
                </a:lnTo>
                <a:lnTo>
                  <a:pt x="0" y="3171323"/>
                </a:lnTo>
                <a:close/>
              </a:path>
            </a:pathLst>
          </a:cu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BF2C709-FFE2-413C-A997-8B22E23C8C4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948" y="3429978"/>
            <a:ext cx="6763052" cy="3428022"/>
          </a:xfrm>
          <a:prstGeom prst="rect">
            <a:avLst/>
          </a:prstGeom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E343ABA7-85BB-4074-8F83-632283301593}"/>
              </a:ext>
            </a:extLst>
          </p:cNvPr>
          <p:cNvSpPr/>
          <p:nvPr userDrawn="1"/>
        </p:nvSpPr>
        <p:spPr>
          <a:xfrm>
            <a:off x="2417874" y="1405288"/>
            <a:ext cx="7356252" cy="4047424"/>
          </a:xfrm>
          <a:prstGeom prst="rect">
            <a:avLst/>
          </a:prstGeom>
          <a:solidFill>
            <a:schemeClr val="bg1">
              <a:alpha val="80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748DE57-25C5-494D-9896-A6B082B9F4D5}"/>
              </a:ext>
            </a:extLst>
          </p:cNvPr>
          <p:cNvSpPr/>
          <p:nvPr userDrawn="1"/>
        </p:nvSpPr>
        <p:spPr>
          <a:xfrm flipH="1">
            <a:off x="539400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771CB26-BDD7-415F-B511-61E6B4987D7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1486139" y="1486138"/>
            <a:ext cx="6027428" cy="305515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E4F0B6F-E5CF-4283-B649-525AFF852A0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 flipV="1">
            <a:off x="7765099" y="2431099"/>
            <a:ext cx="6027427" cy="2826374"/>
          </a:xfrm>
          <a:custGeom>
            <a:avLst/>
            <a:gdLst>
              <a:gd name="connsiteX0" fmla="*/ 0 w 6027427"/>
              <a:gd name="connsiteY0" fmla="*/ 0 h 2826374"/>
              <a:gd name="connsiteX1" fmla="*/ 6027427 w 6027427"/>
              <a:gd name="connsiteY1" fmla="*/ 0 h 2826374"/>
              <a:gd name="connsiteX2" fmla="*/ 6027427 w 6027427"/>
              <a:gd name="connsiteY2" fmla="*/ 2826374 h 2826374"/>
              <a:gd name="connsiteX3" fmla="*/ 3133060 w 6027427"/>
              <a:gd name="connsiteY3" fmla="*/ 2826374 h 2826374"/>
              <a:gd name="connsiteX4" fmla="*/ 3133060 w 6027427"/>
              <a:gd name="connsiteY4" fmla="*/ 1303506 h 2826374"/>
              <a:gd name="connsiteX5" fmla="*/ 1517515 w 6027427"/>
              <a:gd name="connsiteY5" fmla="*/ 1303506 h 2826374"/>
              <a:gd name="connsiteX6" fmla="*/ 1517515 w 6027427"/>
              <a:gd name="connsiteY6" fmla="*/ 2826374 h 2826374"/>
              <a:gd name="connsiteX7" fmla="*/ 0 w 6027427"/>
              <a:gd name="connsiteY7" fmla="*/ 2826374 h 2826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7427" h="2826374">
                <a:moveTo>
                  <a:pt x="0" y="0"/>
                </a:moveTo>
                <a:lnTo>
                  <a:pt x="6027427" y="0"/>
                </a:lnTo>
                <a:lnTo>
                  <a:pt x="6027427" y="2826374"/>
                </a:lnTo>
                <a:lnTo>
                  <a:pt x="3133060" y="2826374"/>
                </a:lnTo>
                <a:lnTo>
                  <a:pt x="3133060" y="1303506"/>
                </a:lnTo>
                <a:lnTo>
                  <a:pt x="1517515" y="1303506"/>
                </a:lnTo>
                <a:lnTo>
                  <a:pt x="1517515" y="2826374"/>
                </a:lnTo>
                <a:lnTo>
                  <a:pt x="0" y="28263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70435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A80261A8-2D50-499C-BB5A-ADB333BC2CBE}"/>
              </a:ext>
            </a:extLst>
          </p:cNvPr>
          <p:cNvSpPr/>
          <p:nvPr userDrawn="1"/>
        </p:nvSpPr>
        <p:spPr>
          <a:xfrm flipH="1">
            <a:off x="539400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DB1676AE-7374-4228-A611-6FED5EF217A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2"/>
          <a:stretch>
            <a:fillRect/>
          </a:stretch>
        </p:blipFill>
        <p:spPr>
          <a:xfrm>
            <a:off x="0" y="0"/>
            <a:ext cx="6027427" cy="2216960"/>
          </a:xfrm>
          <a:custGeom>
            <a:avLst/>
            <a:gdLst>
              <a:gd name="connsiteX0" fmla="*/ 0 w 6027427"/>
              <a:gd name="connsiteY0" fmla="*/ 0 h 2216960"/>
              <a:gd name="connsiteX1" fmla="*/ 6027427 w 6027427"/>
              <a:gd name="connsiteY1" fmla="*/ 0 h 2216960"/>
              <a:gd name="connsiteX2" fmla="*/ 6027427 w 6027427"/>
              <a:gd name="connsiteY2" fmla="*/ 2216960 h 2216960"/>
              <a:gd name="connsiteX3" fmla="*/ 3133061 w 6027427"/>
              <a:gd name="connsiteY3" fmla="*/ 2216960 h 2216960"/>
              <a:gd name="connsiteX4" fmla="*/ 3133061 w 6027427"/>
              <a:gd name="connsiteY4" fmla="*/ 694092 h 2216960"/>
              <a:gd name="connsiteX5" fmla="*/ 1517515 w 6027427"/>
              <a:gd name="connsiteY5" fmla="*/ 694092 h 2216960"/>
              <a:gd name="connsiteX6" fmla="*/ 1517515 w 6027427"/>
              <a:gd name="connsiteY6" fmla="*/ 2216960 h 2216960"/>
              <a:gd name="connsiteX7" fmla="*/ 0 w 6027427"/>
              <a:gd name="connsiteY7" fmla="*/ 2216960 h 221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7427" h="2216960">
                <a:moveTo>
                  <a:pt x="0" y="0"/>
                </a:moveTo>
                <a:lnTo>
                  <a:pt x="6027427" y="0"/>
                </a:lnTo>
                <a:lnTo>
                  <a:pt x="6027427" y="2216960"/>
                </a:lnTo>
                <a:lnTo>
                  <a:pt x="3133061" y="2216960"/>
                </a:lnTo>
                <a:lnTo>
                  <a:pt x="3133061" y="694092"/>
                </a:lnTo>
                <a:lnTo>
                  <a:pt x="1517515" y="694092"/>
                </a:lnTo>
                <a:lnTo>
                  <a:pt x="1517515" y="2216960"/>
                </a:lnTo>
                <a:lnTo>
                  <a:pt x="0" y="2216960"/>
                </a:lnTo>
                <a:close/>
              </a:path>
            </a:pathLst>
          </a:cu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111A2BDB-103E-4CED-B2EB-06BC03237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3"/>
          <a:stretch/>
        </p:blipFill>
        <p:spPr>
          <a:xfrm flipH="1">
            <a:off x="7429314" y="4782305"/>
            <a:ext cx="4762685" cy="207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682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A8F3733-57C1-4E80-B3EF-F59C388F1A84}"/>
              </a:ext>
            </a:extLst>
          </p:cNvPr>
          <p:cNvSpPr/>
          <p:nvPr userDrawn="1"/>
        </p:nvSpPr>
        <p:spPr>
          <a:xfrm flipH="1">
            <a:off x="539400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7C836D6-9E6A-4EE9-8166-AC0B2DCC6FB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1786"/>
            <a:ext cx="4182894" cy="144621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9B3E6F6-9572-4485-AEE5-D0C44BB07E5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579796" y="0"/>
            <a:ext cx="3612204" cy="31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282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2FD75428-1E42-4D74-AA7F-C73F424284B0}"/>
              </a:ext>
            </a:extLst>
          </p:cNvPr>
          <p:cNvSpPr/>
          <p:nvPr userDrawn="1"/>
        </p:nvSpPr>
        <p:spPr>
          <a:xfrm flipH="1">
            <a:off x="539400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569199F-1C7D-4690-8A39-3BBB8C474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" b="22131"/>
          <a:stretch/>
        </p:blipFill>
        <p:spPr>
          <a:xfrm flipV="1">
            <a:off x="0" y="0"/>
            <a:ext cx="4081897" cy="142270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8D76680-F93E-4D7F-868E-E9F2E9FBC85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314" y="4691776"/>
            <a:ext cx="4273685" cy="216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434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5011B39C-661B-4910-B186-90E2034F7C5A}"/>
              </a:ext>
            </a:extLst>
          </p:cNvPr>
          <p:cNvSpPr/>
          <p:nvPr userDrawn="1"/>
        </p:nvSpPr>
        <p:spPr>
          <a:xfrm>
            <a:off x="539401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B4E524BC-A8D5-4A52-BD66-F17089A75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flipH="1">
            <a:off x="0" y="4782305"/>
            <a:ext cx="3013714" cy="207569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BC90FA71-97CE-4B36-8801-0E739FD8A85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444903" y="0"/>
            <a:ext cx="4747098" cy="24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433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02AE3AFE-EC35-404B-9C87-7FAEAEFC6C1F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511C8A6-2395-4C8B-8C03-48E713349D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0330" y="5021518"/>
            <a:ext cx="5311670" cy="183648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4F1D8E8-0205-4842-8C7D-7084FC4F2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4" b="11270"/>
          <a:stretch/>
        </p:blipFill>
        <p:spPr>
          <a:xfrm flipV="1">
            <a:off x="0" y="0"/>
            <a:ext cx="4179174" cy="162114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11753C17-5259-4BF5-8120-9225D05745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38912" y="2236558"/>
            <a:ext cx="4015082" cy="1737412"/>
          </a:xfrm>
          <a:prstGeom prst="roundRect">
            <a:avLst>
              <a:gd name="adj" fmla="val 1112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701FC93B-0137-4F53-A305-F018CFC0B3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5266" y="2236558"/>
            <a:ext cx="4015082" cy="1737412"/>
          </a:xfrm>
          <a:prstGeom prst="roundRect">
            <a:avLst>
              <a:gd name="adj" fmla="val 1112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58663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9A2F43D-F6A4-47BE-98D6-BCAA240AF415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C0DBA10-CFD8-4EE1-917D-24715E079F1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757023" y="0"/>
            <a:ext cx="4434976" cy="2079644"/>
          </a:xfrm>
          <a:custGeom>
            <a:avLst/>
            <a:gdLst>
              <a:gd name="connsiteX0" fmla="*/ 0 w 6027427"/>
              <a:gd name="connsiteY0" fmla="*/ 0 h 2826374"/>
              <a:gd name="connsiteX1" fmla="*/ 6027427 w 6027427"/>
              <a:gd name="connsiteY1" fmla="*/ 0 h 2826374"/>
              <a:gd name="connsiteX2" fmla="*/ 6027427 w 6027427"/>
              <a:gd name="connsiteY2" fmla="*/ 2826374 h 2826374"/>
              <a:gd name="connsiteX3" fmla="*/ 3133060 w 6027427"/>
              <a:gd name="connsiteY3" fmla="*/ 2826374 h 2826374"/>
              <a:gd name="connsiteX4" fmla="*/ 3133060 w 6027427"/>
              <a:gd name="connsiteY4" fmla="*/ 1303506 h 2826374"/>
              <a:gd name="connsiteX5" fmla="*/ 1517515 w 6027427"/>
              <a:gd name="connsiteY5" fmla="*/ 1303506 h 2826374"/>
              <a:gd name="connsiteX6" fmla="*/ 1517515 w 6027427"/>
              <a:gd name="connsiteY6" fmla="*/ 2826374 h 2826374"/>
              <a:gd name="connsiteX7" fmla="*/ 0 w 6027427"/>
              <a:gd name="connsiteY7" fmla="*/ 2826374 h 2826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7427" h="2826374">
                <a:moveTo>
                  <a:pt x="0" y="0"/>
                </a:moveTo>
                <a:lnTo>
                  <a:pt x="6027427" y="0"/>
                </a:lnTo>
                <a:lnTo>
                  <a:pt x="6027427" y="2826374"/>
                </a:lnTo>
                <a:lnTo>
                  <a:pt x="3133060" y="2826374"/>
                </a:lnTo>
                <a:lnTo>
                  <a:pt x="3133060" y="1303506"/>
                </a:lnTo>
                <a:lnTo>
                  <a:pt x="1517515" y="1303506"/>
                </a:lnTo>
                <a:lnTo>
                  <a:pt x="1517515" y="2826374"/>
                </a:lnTo>
                <a:lnTo>
                  <a:pt x="0" y="2826374"/>
                </a:lnTo>
                <a:close/>
              </a:path>
            </a:pathLst>
          </a:cu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19885EB-CE3E-48A0-898A-A6F0CCBF7AE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67572"/>
            <a:ext cx="3944198" cy="3390428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39FB1BFF-D5B9-4EEF-8859-60DD3A0302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28115" y="1221555"/>
            <a:ext cx="3561090" cy="4414891"/>
          </a:xfrm>
          <a:prstGeom prst="roundRect">
            <a:avLst>
              <a:gd name="adj" fmla="val 1041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10500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F6C8B0B5-F6B2-40E6-A13C-8E557E1B7C6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198D1AA9-1176-45D2-BA51-0487E5C12D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b="35222"/>
          <a:stretch/>
        </p:blipFill>
        <p:spPr>
          <a:xfrm>
            <a:off x="0" y="5674468"/>
            <a:ext cx="4315054" cy="118353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D30642A2-07CF-4E16-9FC8-9693B6555CF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8524687" y="276885"/>
            <a:ext cx="3944198" cy="339042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79749C0-D937-455E-B690-95534FBBCC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44"/>
          <a:stretch/>
        </p:blipFill>
        <p:spPr>
          <a:xfrm flipH="1">
            <a:off x="0" y="4197456"/>
            <a:ext cx="1301339" cy="2660544"/>
          </a:xfrm>
          <a:prstGeom prst="rect">
            <a:avLst/>
          </a:prstGeom>
        </p:spPr>
      </p:pic>
      <p:sp>
        <p:nvSpPr>
          <p:cNvPr id="10" name="그림 개체 틀 12">
            <a:extLst>
              <a:ext uri="{FF2B5EF4-FFF2-40B4-BE49-F238E27FC236}">
                <a16:creationId xmlns:a16="http://schemas.microsoft.com/office/drawing/2014/main" id="{BB9782FF-4FBE-4ADA-91DB-11FD2EC8C1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4550" y="1987554"/>
            <a:ext cx="2882900" cy="2882892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49209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4ACDCE5-D92E-4906-9487-A096F2ED87FB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C2939E6-1CCA-4BF2-B2F9-DE0781735D1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8617924" y="3283924"/>
            <a:ext cx="5311670" cy="183648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0DA73D3-241B-44C4-B9B1-B587B7966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/>
          <a:stretch/>
        </p:blipFill>
        <p:spPr>
          <a:xfrm rot="5400000">
            <a:off x="-1311381" y="1311383"/>
            <a:ext cx="4698460" cy="2075695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F8A0B3A7-2D73-49A0-805A-3642AEB94B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4506" y="1851716"/>
            <a:ext cx="3208520" cy="1823811"/>
          </a:xfrm>
          <a:prstGeom prst="roundRect">
            <a:avLst>
              <a:gd name="adj" fmla="val 970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09C4340C-5839-4666-A1A1-0ADEE4E39C5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91740" y="1851716"/>
            <a:ext cx="3208520" cy="1823811"/>
          </a:xfrm>
          <a:prstGeom prst="roundRect">
            <a:avLst>
              <a:gd name="adj" fmla="val 970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4153AD40-6771-4D79-B58C-DF4A237E38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8974" y="1851716"/>
            <a:ext cx="3208520" cy="1823811"/>
          </a:xfrm>
          <a:prstGeom prst="roundRect">
            <a:avLst>
              <a:gd name="adj" fmla="val 970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92776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748DE57-25C5-494D-9896-A6B082B9F4D5}"/>
              </a:ext>
            </a:extLst>
          </p:cNvPr>
          <p:cNvSpPr/>
          <p:nvPr userDrawn="1"/>
        </p:nvSpPr>
        <p:spPr>
          <a:xfrm>
            <a:off x="539398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771CB26-BDD7-415F-B511-61E6B4987D7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50709" y="1486138"/>
            <a:ext cx="6027428" cy="305515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E4F0B6F-E5CF-4283-B649-525AFF852A0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 flipH="1" flipV="1">
            <a:off x="-1600528" y="2431099"/>
            <a:ext cx="6027427" cy="2826374"/>
          </a:xfrm>
          <a:custGeom>
            <a:avLst/>
            <a:gdLst>
              <a:gd name="connsiteX0" fmla="*/ 0 w 6027427"/>
              <a:gd name="connsiteY0" fmla="*/ 0 h 2826374"/>
              <a:gd name="connsiteX1" fmla="*/ 6027427 w 6027427"/>
              <a:gd name="connsiteY1" fmla="*/ 0 h 2826374"/>
              <a:gd name="connsiteX2" fmla="*/ 6027427 w 6027427"/>
              <a:gd name="connsiteY2" fmla="*/ 2826374 h 2826374"/>
              <a:gd name="connsiteX3" fmla="*/ 3133060 w 6027427"/>
              <a:gd name="connsiteY3" fmla="*/ 2826374 h 2826374"/>
              <a:gd name="connsiteX4" fmla="*/ 3133060 w 6027427"/>
              <a:gd name="connsiteY4" fmla="*/ 1303506 h 2826374"/>
              <a:gd name="connsiteX5" fmla="*/ 1517515 w 6027427"/>
              <a:gd name="connsiteY5" fmla="*/ 1303506 h 2826374"/>
              <a:gd name="connsiteX6" fmla="*/ 1517515 w 6027427"/>
              <a:gd name="connsiteY6" fmla="*/ 2826374 h 2826374"/>
              <a:gd name="connsiteX7" fmla="*/ 0 w 6027427"/>
              <a:gd name="connsiteY7" fmla="*/ 2826374 h 2826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7427" h="2826374">
                <a:moveTo>
                  <a:pt x="0" y="0"/>
                </a:moveTo>
                <a:lnTo>
                  <a:pt x="6027427" y="0"/>
                </a:lnTo>
                <a:lnTo>
                  <a:pt x="6027427" y="2826374"/>
                </a:lnTo>
                <a:lnTo>
                  <a:pt x="3133060" y="2826374"/>
                </a:lnTo>
                <a:lnTo>
                  <a:pt x="3133060" y="1303506"/>
                </a:lnTo>
                <a:lnTo>
                  <a:pt x="1517515" y="1303506"/>
                </a:lnTo>
                <a:lnTo>
                  <a:pt x="1517515" y="2826374"/>
                </a:lnTo>
                <a:lnTo>
                  <a:pt x="0" y="2826374"/>
                </a:lnTo>
                <a:close/>
              </a:path>
            </a:pathLst>
          </a:custGeom>
        </p:spPr>
      </p:pic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0539FC9F-0FF6-4DA8-89CD-D5B7A192DC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75824" y="1706880"/>
            <a:ext cx="3444246" cy="344424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11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32463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A8E70EE7-47D2-48F3-99F6-C3DC34EC4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BE3E872D-2989-40A6-A911-2521C1DFDD8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D584FC8-CF4F-4585-9DD9-101A49A920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52F07F6-B362-4CF9-9F59-B8BF47241B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7509753" cy="259645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58926F9-432A-47F6-942A-2778450327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99"/>
          <a:stretch/>
        </p:blipFill>
        <p:spPr>
          <a:xfrm>
            <a:off x="3812925" y="3443162"/>
            <a:ext cx="8379075" cy="3414838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1DF98AB2-DCEE-4B7D-B7BB-971EA0B9DD98}"/>
              </a:ext>
            </a:extLst>
          </p:cNvPr>
          <p:cNvSpPr/>
          <p:nvPr userDrawn="1"/>
        </p:nvSpPr>
        <p:spPr>
          <a:xfrm>
            <a:off x="2970998" y="1607419"/>
            <a:ext cx="6250004" cy="3643162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15965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A80261A8-2D50-499C-BB5A-ADB333BC2CBE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DB1676AE-7374-4228-A611-6FED5EF217A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2"/>
          <a:stretch>
            <a:fillRect/>
          </a:stretch>
        </p:blipFill>
        <p:spPr>
          <a:xfrm flipH="1">
            <a:off x="6164573" y="0"/>
            <a:ext cx="6027427" cy="2216960"/>
          </a:xfrm>
          <a:custGeom>
            <a:avLst/>
            <a:gdLst>
              <a:gd name="connsiteX0" fmla="*/ 0 w 6027427"/>
              <a:gd name="connsiteY0" fmla="*/ 0 h 2216960"/>
              <a:gd name="connsiteX1" fmla="*/ 6027427 w 6027427"/>
              <a:gd name="connsiteY1" fmla="*/ 0 h 2216960"/>
              <a:gd name="connsiteX2" fmla="*/ 6027427 w 6027427"/>
              <a:gd name="connsiteY2" fmla="*/ 2216960 h 2216960"/>
              <a:gd name="connsiteX3" fmla="*/ 3133061 w 6027427"/>
              <a:gd name="connsiteY3" fmla="*/ 2216960 h 2216960"/>
              <a:gd name="connsiteX4" fmla="*/ 3133061 w 6027427"/>
              <a:gd name="connsiteY4" fmla="*/ 694092 h 2216960"/>
              <a:gd name="connsiteX5" fmla="*/ 1517515 w 6027427"/>
              <a:gd name="connsiteY5" fmla="*/ 694092 h 2216960"/>
              <a:gd name="connsiteX6" fmla="*/ 1517515 w 6027427"/>
              <a:gd name="connsiteY6" fmla="*/ 2216960 h 2216960"/>
              <a:gd name="connsiteX7" fmla="*/ 0 w 6027427"/>
              <a:gd name="connsiteY7" fmla="*/ 2216960 h 221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7427" h="2216960">
                <a:moveTo>
                  <a:pt x="0" y="0"/>
                </a:moveTo>
                <a:lnTo>
                  <a:pt x="6027427" y="0"/>
                </a:lnTo>
                <a:lnTo>
                  <a:pt x="6027427" y="2216960"/>
                </a:lnTo>
                <a:lnTo>
                  <a:pt x="3133061" y="2216960"/>
                </a:lnTo>
                <a:lnTo>
                  <a:pt x="3133061" y="694092"/>
                </a:lnTo>
                <a:lnTo>
                  <a:pt x="1517515" y="694092"/>
                </a:lnTo>
                <a:lnTo>
                  <a:pt x="1517515" y="2216960"/>
                </a:lnTo>
                <a:lnTo>
                  <a:pt x="0" y="2216960"/>
                </a:lnTo>
                <a:close/>
              </a:path>
            </a:pathLst>
          </a:cu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111A2BDB-103E-4CED-B2EB-06BC03237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3"/>
          <a:stretch/>
        </p:blipFill>
        <p:spPr>
          <a:xfrm>
            <a:off x="1" y="4782305"/>
            <a:ext cx="4762685" cy="2075695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08873473-8C55-4752-8B2F-BFDB692820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06339" y="1081213"/>
            <a:ext cx="2211845" cy="4839816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4724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A8F3733-57C1-4E80-B3EF-F59C388F1A84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7C836D6-9E6A-4EE9-8166-AC0B2DCC6FB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9106" y="5411786"/>
            <a:ext cx="4182894" cy="144621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9B3E6F6-9572-4485-AEE5-D0C44BB07E5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3612204" cy="3105046"/>
          </a:xfrm>
          <a:prstGeom prst="rect">
            <a:avLst/>
          </a:prstGeom>
        </p:spPr>
      </p:pic>
      <p:sp>
        <p:nvSpPr>
          <p:cNvPr id="10" name="그림 개체 틀 5">
            <a:extLst>
              <a:ext uri="{FF2B5EF4-FFF2-40B4-BE49-F238E27FC236}">
                <a16:creationId xmlns:a16="http://schemas.microsoft.com/office/drawing/2014/main" id="{99357EB8-CDF5-4AAF-8151-8E25AB4CCF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533543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2FD75428-1E42-4D74-AA7F-C73F424284B0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569199F-1C7D-4690-8A39-3BBB8C474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" b="22131"/>
          <a:stretch/>
        </p:blipFill>
        <p:spPr>
          <a:xfrm flipH="1" flipV="1">
            <a:off x="8110103" y="0"/>
            <a:ext cx="4081897" cy="142270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8D76680-F93E-4D7F-868E-E9F2E9FBC85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91776"/>
            <a:ext cx="4273685" cy="2166224"/>
          </a:xfrm>
          <a:prstGeom prst="rect">
            <a:avLst/>
          </a:prstGeom>
        </p:spPr>
      </p:pic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CD4A2A9E-EE7D-4DC0-BA3B-A1AC13E777D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92931" y="838318"/>
            <a:ext cx="6746582" cy="4597400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620193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B33B6143-5F46-42C3-8458-D323497BB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F3A39A53-4881-4890-A18B-18F2A84C240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A8E70EE7-47D2-48F3-99F6-C3DC34EC4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BE3E872D-2989-40A6-A911-2521C1DFDD8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D584FC8-CF4F-4585-9DD9-101A49A920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C7C6BBB-58F2-4E5B-A723-C9A642B49D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/>
          <a:stretch/>
        </p:blipFill>
        <p:spPr>
          <a:xfrm>
            <a:off x="0" y="3852199"/>
            <a:ext cx="9392998" cy="300580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436BA27-6C6C-4E12-8FCE-41DBF2A7E15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5584" y="402904"/>
            <a:ext cx="5739319" cy="4933512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2EFAE547-E844-41CA-9C73-2585A0ABA69E}"/>
              </a:ext>
            </a:extLst>
          </p:cNvPr>
          <p:cNvSpPr/>
          <p:nvPr userDrawn="1"/>
        </p:nvSpPr>
        <p:spPr>
          <a:xfrm>
            <a:off x="2970998" y="1607419"/>
            <a:ext cx="6250004" cy="3643162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4371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A8E70EE7-47D2-48F3-99F6-C3DC34EC4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BE3E872D-2989-40A6-A911-2521C1DFDD8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D584FC8-CF4F-4585-9DD9-101A49A9201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2EC527E-A94E-4739-B721-A585C535750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252"/>
            <a:ext cx="6049976" cy="209174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961CCED-934E-428B-BD38-02046DF0E1E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213" y="3416362"/>
            <a:ext cx="5317787" cy="344163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7F775E7-8B87-486C-89FA-1CFE373F571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8929991" cy="2706904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48242F5C-9A84-4243-8D35-AE0C55901FFA}"/>
              </a:ext>
            </a:extLst>
          </p:cNvPr>
          <p:cNvSpPr/>
          <p:nvPr userDrawn="1"/>
        </p:nvSpPr>
        <p:spPr>
          <a:xfrm>
            <a:off x="2970998" y="1607419"/>
            <a:ext cx="6250004" cy="3643162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52544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5011B39C-661B-4910-B186-90E2034F7C5A}"/>
              </a:ext>
            </a:extLst>
          </p:cNvPr>
          <p:cNvSpPr/>
          <p:nvPr userDrawn="1"/>
        </p:nvSpPr>
        <p:spPr>
          <a:xfrm flipH="1">
            <a:off x="539400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B4E524BC-A8D5-4A52-BD66-F17089A75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178287" y="4782305"/>
            <a:ext cx="3013714" cy="207569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BC90FA71-97CE-4B36-8801-0E739FD8A85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4747098" cy="24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754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02AE3AFE-EC35-404B-9C87-7FAEAEFC6C1F}"/>
              </a:ext>
            </a:extLst>
          </p:cNvPr>
          <p:cNvSpPr/>
          <p:nvPr userDrawn="1"/>
        </p:nvSpPr>
        <p:spPr>
          <a:xfrm flipH="1">
            <a:off x="539400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511C8A6-2395-4C8B-8C03-48E713349D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518"/>
            <a:ext cx="5311670" cy="183648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4F1D8E8-0205-4842-8C7D-7084FC4F2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4" b="11270"/>
          <a:stretch/>
        </p:blipFill>
        <p:spPr>
          <a:xfrm flipH="1" flipV="1">
            <a:off x="8012826" y="0"/>
            <a:ext cx="4179174" cy="162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727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9A2F43D-F6A4-47BE-98D6-BCAA240AF415}"/>
              </a:ext>
            </a:extLst>
          </p:cNvPr>
          <p:cNvSpPr/>
          <p:nvPr userDrawn="1"/>
        </p:nvSpPr>
        <p:spPr>
          <a:xfrm flipH="1">
            <a:off x="539400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C0DBA10-CFD8-4EE1-917D-24715E079F1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4434976" cy="2079644"/>
          </a:xfrm>
          <a:custGeom>
            <a:avLst/>
            <a:gdLst>
              <a:gd name="connsiteX0" fmla="*/ 0 w 6027427"/>
              <a:gd name="connsiteY0" fmla="*/ 0 h 2826374"/>
              <a:gd name="connsiteX1" fmla="*/ 6027427 w 6027427"/>
              <a:gd name="connsiteY1" fmla="*/ 0 h 2826374"/>
              <a:gd name="connsiteX2" fmla="*/ 6027427 w 6027427"/>
              <a:gd name="connsiteY2" fmla="*/ 2826374 h 2826374"/>
              <a:gd name="connsiteX3" fmla="*/ 3133060 w 6027427"/>
              <a:gd name="connsiteY3" fmla="*/ 2826374 h 2826374"/>
              <a:gd name="connsiteX4" fmla="*/ 3133060 w 6027427"/>
              <a:gd name="connsiteY4" fmla="*/ 1303506 h 2826374"/>
              <a:gd name="connsiteX5" fmla="*/ 1517515 w 6027427"/>
              <a:gd name="connsiteY5" fmla="*/ 1303506 h 2826374"/>
              <a:gd name="connsiteX6" fmla="*/ 1517515 w 6027427"/>
              <a:gd name="connsiteY6" fmla="*/ 2826374 h 2826374"/>
              <a:gd name="connsiteX7" fmla="*/ 0 w 6027427"/>
              <a:gd name="connsiteY7" fmla="*/ 2826374 h 2826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7427" h="2826374">
                <a:moveTo>
                  <a:pt x="0" y="0"/>
                </a:moveTo>
                <a:lnTo>
                  <a:pt x="6027427" y="0"/>
                </a:lnTo>
                <a:lnTo>
                  <a:pt x="6027427" y="2826374"/>
                </a:lnTo>
                <a:lnTo>
                  <a:pt x="3133060" y="2826374"/>
                </a:lnTo>
                <a:lnTo>
                  <a:pt x="3133060" y="1303506"/>
                </a:lnTo>
                <a:lnTo>
                  <a:pt x="1517515" y="1303506"/>
                </a:lnTo>
                <a:lnTo>
                  <a:pt x="1517515" y="2826374"/>
                </a:lnTo>
                <a:lnTo>
                  <a:pt x="0" y="2826374"/>
                </a:lnTo>
                <a:close/>
              </a:path>
            </a:pathLst>
          </a:cu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19885EB-CE3E-48A0-898A-A6F0CCBF7AE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02" y="3467572"/>
            <a:ext cx="3944198" cy="339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072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F6C8B0B5-F6B2-40E6-A13C-8E557E1B7C6A}"/>
              </a:ext>
            </a:extLst>
          </p:cNvPr>
          <p:cNvSpPr/>
          <p:nvPr userDrawn="1"/>
        </p:nvSpPr>
        <p:spPr>
          <a:xfrm flipH="1">
            <a:off x="539400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198D1AA9-1176-45D2-BA51-0487E5C12D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b="35222"/>
          <a:stretch/>
        </p:blipFill>
        <p:spPr>
          <a:xfrm flipH="1">
            <a:off x="7876946" y="5674468"/>
            <a:ext cx="4315054" cy="118353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D30642A2-07CF-4E16-9FC8-9693B6555CF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276885" y="276885"/>
            <a:ext cx="3944198" cy="339042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79749C0-D937-455E-B690-95534FBBCC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44"/>
          <a:stretch/>
        </p:blipFill>
        <p:spPr>
          <a:xfrm>
            <a:off x="10890661" y="4197456"/>
            <a:ext cx="1301339" cy="266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500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3">
            <a:hlinkClick r:id="rId2"/>
            <a:extLst>
              <a:ext uri="{FF2B5EF4-FFF2-40B4-BE49-F238E27FC236}">
                <a16:creationId xmlns:a16="http://schemas.microsoft.com/office/drawing/2014/main" id="{21F0640F-897A-41DB-BAA6-7357B664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95D18ACC-C311-4AB8-A5CA-89BFB9325C4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673E04B-407E-4BC5-9047-60D48C5BF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4ACDCE5-D92E-4906-9487-A096F2ED87FB}"/>
              </a:ext>
            </a:extLst>
          </p:cNvPr>
          <p:cNvSpPr/>
          <p:nvPr userDrawn="1"/>
        </p:nvSpPr>
        <p:spPr>
          <a:xfrm flipH="1">
            <a:off x="539400" y="540000"/>
            <a:ext cx="11113200" cy="5778000"/>
          </a:xfrm>
          <a:prstGeom prst="rect">
            <a:avLst/>
          </a:prstGeom>
          <a:solidFill>
            <a:schemeClr val="bg1">
              <a:alpha val="88000"/>
            </a:schemeClr>
          </a:solidFill>
          <a:ln w="476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C2939E6-1CCA-4BF2-B2F9-DE0781735D1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1737594" y="3283924"/>
            <a:ext cx="5311670" cy="183648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0DA73D3-241B-44C4-B9B1-B587B7966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/>
          <a:stretch/>
        </p:blipFill>
        <p:spPr>
          <a:xfrm rot="16200000" flipH="1">
            <a:off x="8804921" y="1311383"/>
            <a:ext cx="4698460" cy="207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377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687" r:id="rId23"/>
    <p:sldLayoutId id="2147483664" r:id="rId2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F1F859-4CCC-4B99-A2DC-6916337F3F9B}"/>
              </a:ext>
            </a:extLst>
          </p:cNvPr>
          <p:cNvSpPr txBox="1"/>
          <p:nvPr/>
        </p:nvSpPr>
        <p:spPr>
          <a:xfrm>
            <a:off x="2425700" y="2164982"/>
            <a:ext cx="734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7200" b="1" i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altLang="ko-KR" sz="4400" dirty="0" smtClean="0"/>
              <a:t>Школьный завтрак</a:t>
            </a:r>
            <a:endParaRPr lang="ko-KR" altLang="en-US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9E365-7AF7-4FE1-BE09-62A3629E6053}"/>
              </a:ext>
            </a:extLst>
          </p:cNvPr>
          <p:cNvSpPr txBox="1"/>
          <p:nvPr/>
        </p:nvSpPr>
        <p:spPr>
          <a:xfrm>
            <a:off x="2425699" y="3362013"/>
            <a:ext cx="734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dirty="0" smtClean="0">
                <a:latin typeface="+mj-lt"/>
                <a:cs typeface="Arial" panose="020B0604020202020204" pitchFamily="34" charset="0"/>
              </a:rPr>
              <a:t>МБОУ </a:t>
            </a:r>
            <a:r>
              <a:rPr lang="ru-RU" altLang="ko-KR" sz="2400" dirty="0" err="1" smtClean="0">
                <a:latin typeface="+mj-lt"/>
                <a:cs typeface="Arial" panose="020B0604020202020204" pitchFamily="34" charset="0"/>
              </a:rPr>
              <a:t>Варнавинская</a:t>
            </a:r>
            <a:r>
              <a:rPr lang="ru-RU" altLang="ko-KR" sz="2400" dirty="0" smtClean="0">
                <a:latin typeface="+mj-lt"/>
                <a:cs typeface="Arial" panose="020B0604020202020204" pitchFamily="34" charset="0"/>
              </a:rPr>
              <a:t> СШ</a:t>
            </a:r>
            <a:endParaRPr lang="ko-KR" alt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B107C57F-41E1-46C2-B53E-3FBB1E7AFD57}"/>
              </a:ext>
            </a:extLst>
          </p:cNvPr>
          <p:cNvSpPr/>
          <p:nvPr/>
        </p:nvSpPr>
        <p:spPr>
          <a:xfrm>
            <a:off x="3722867" y="4251269"/>
            <a:ext cx="4746265" cy="441750"/>
          </a:xfrm>
          <a:custGeom>
            <a:avLst/>
            <a:gdLst>
              <a:gd name="connsiteX0" fmla="*/ 9824531 w 9824532"/>
              <a:gd name="connsiteY0" fmla="*/ 0 h 914400"/>
              <a:gd name="connsiteX1" fmla="*/ 9824532 w 9824532"/>
              <a:gd name="connsiteY1" fmla="*/ 0 h 914400"/>
              <a:gd name="connsiteX2" fmla="*/ 9824532 w 9824532"/>
              <a:gd name="connsiteY2" fmla="*/ 914400 h 914400"/>
              <a:gd name="connsiteX3" fmla="*/ 9824531 w 9824532"/>
              <a:gd name="connsiteY3" fmla="*/ 914400 h 914400"/>
              <a:gd name="connsiteX4" fmla="*/ 0 w 9824532"/>
              <a:gd name="connsiteY4" fmla="*/ 0 h 914400"/>
              <a:gd name="connsiteX5" fmla="*/ 9768475 w 9824532"/>
              <a:gd name="connsiteY5" fmla="*/ 0 h 914400"/>
              <a:gd name="connsiteX6" fmla="*/ 9418125 w 9824532"/>
              <a:gd name="connsiteY6" fmla="*/ 457200 h 914400"/>
              <a:gd name="connsiteX7" fmla="*/ 9768475 w 9824532"/>
              <a:gd name="connsiteY7" fmla="*/ 914400 h 914400"/>
              <a:gd name="connsiteX8" fmla="*/ 0 w 9824532"/>
              <a:gd name="connsiteY8" fmla="*/ 914400 h 914400"/>
              <a:gd name="connsiteX9" fmla="*/ 350350 w 9824532"/>
              <a:gd name="connsiteY9" fmla="*/ 4572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24532" h="914400">
                <a:moveTo>
                  <a:pt x="9824531" y="0"/>
                </a:moveTo>
                <a:lnTo>
                  <a:pt x="9824532" y="0"/>
                </a:lnTo>
                <a:lnTo>
                  <a:pt x="9824532" y="914400"/>
                </a:lnTo>
                <a:lnTo>
                  <a:pt x="9824531" y="914400"/>
                </a:lnTo>
                <a:close/>
                <a:moveTo>
                  <a:pt x="0" y="0"/>
                </a:moveTo>
                <a:lnTo>
                  <a:pt x="9768475" y="0"/>
                </a:lnTo>
                <a:lnTo>
                  <a:pt x="9418125" y="457200"/>
                </a:lnTo>
                <a:lnTo>
                  <a:pt x="9768475" y="914400"/>
                </a:lnTo>
                <a:lnTo>
                  <a:pt x="0" y="914400"/>
                </a:lnTo>
                <a:lnTo>
                  <a:pt x="350350" y="457200"/>
                </a:lnTo>
                <a:close/>
              </a:path>
            </a:pathLst>
          </a:custGeom>
          <a:solidFill>
            <a:srgbClr val="FF5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15</a:t>
            </a:r>
            <a:r>
              <a:rPr lang="en-US" altLang="ko-KR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altLang="ko-KR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0</a:t>
            </a:r>
            <a:r>
              <a:rPr lang="ru-RU" altLang="ko-KR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</a:t>
            </a:r>
            <a:r>
              <a:rPr lang="en-US" altLang="ko-KR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. 20</a:t>
            </a:r>
            <a:r>
              <a:rPr lang="ru-RU" altLang="ko-KR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25</a:t>
            </a:r>
            <a:endParaRPr lang="ko-KR" altLang="en-US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EB6B26D-81A4-4C95-BC7D-ED55F5D451F7}"/>
              </a:ext>
            </a:extLst>
          </p:cNvPr>
          <p:cNvSpPr txBox="1"/>
          <p:nvPr/>
        </p:nvSpPr>
        <p:spPr>
          <a:xfrm>
            <a:off x="3066204" y="959654"/>
            <a:ext cx="484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4000" b="1" i="1" dirty="0" smtClean="0">
                <a:solidFill>
                  <a:srgbClr val="EC593A"/>
                </a:solidFill>
                <a:latin typeface="+mj-lt"/>
                <a:cs typeface="Arial" panose="020B0604020202020204" pitchFamily="34" charset="0"/>
              </a:rPr>
              <a:t>Меню</a:t>
            </a:r>
            <a:endParaRPr lang="ko-KR" altLang="en-US" sz="4000" b="1" i="1" dirty="0">
              <a:solidFill>
                <a:srgbClr val="EC593A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840C4A5B-6CBE-425F-9083-D63E3F068239}"/>
              </a:ext>
            </a:extLst>
          </p:cNvPr>
          <p:cNvSpPr/>
          <p:nvPr/>
        </p:nvSpPr>
        <p:spPr>
          <a:xfrm>
            <a:off x="1183789" y="1729095"/>
            <a:ext cx="455758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sz="2400" dirty="0" smtClean="0">
                <a:latin typeface="+mj-lt"/>
              </a:rPr>
              <a:t>Гуляш из куриного филе</a:t>
            </a:r>
          </a:p>
          <a:p>
            <a:pPr>
              <a:lnSpc>
                <a:spcPct val="150000"/>
              </a:lnSpc>
            </a:pPr>
            <a:r>
              <a:rPr lang="ru-RU" altLang="ko-KR" sz="2400" dirty="0">
                <a:latin typeface="+mj-lt"/>
              </a:rPr>
              <a:t>Макароны отварные</a:t>
            </a:r>
          </a:p>
          <a:p>
            <a:pPr>
              <a:lnSpc>
                <a:spcPct val="150000"/>
              </a:lnSpc>
            </a:pPr>
            <a:r>
              <a:rPr lang="ru-RU" altLang="ko-KR" sz="2400" dirty="0" smtClean="0">
                <a:latin typeface="+mj-lt"/>
              </a:rPr>
              <a:t>Чай с сахаром</a:t>
            </a:r>
          </a:p>
          <a:p>
            <a:pPr>
              <a:lnSpc>
                <a:spcPct val="150000"/>
              </a:lnSpc>
            </a:pPr>
            <a:r>
              <a:rPr lang="ru-RU" altLang="ko-KR" sz="2400" dirty="0" smtClean="0">
                <a:latin typeface="+mj-lt"/>
              </a:rPr>
              <a:t>Мандарин</a:t>
            </a:r>
          </a:p>
          <a:p>
            <a:pPr>
              <a:lnSpc>
                <a:spcPct val="150000"/>
              </a:lnSpc>
            </a:pPr>
            <a:r>
              <a:rPr lang="ru-RU" altLang="ko-KR" sz="2400" dirty="0" smtClean="0">
                <a:latin typeface="+mj-lt"/>
              </a:rPr>
              <a:t>Хлеб пшеничный</a:t>
            </a:r>
          </a:p>
          <a:p>
            <a:endParaRPr lang="ru-RU" altLang="ko-KR" sz="2400" dirty="0" smtClean="0">
              <a:latin typeface="+mj-lt"/>
            </a:endParaRPr>
          </a:p>
          <a:p>
            <a:endParaRPr lang="ko-KR" altLang="en-US" sz="24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1" t="5129" r="3726" b="17692"/>
          <a:stretch/>
        </p:blipFill>
        <p:spPr>
          <a:xfrm rot="16200000">
            <a:off x="6825003" y="1759854"/>
            <a:ext cx="3304682" cy="6579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928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>
            <a:extLst>
              <a:ext uri="{FF2B5EF4-FFF2-40B4-BE49-F238E27FC236}">
                <a16:creationId xmlns:a16="http://schemas.microsoft.com/office/drawing/2014/main" id="{544CA5EA-5633-4BB0-9F81-F3F3C80E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9" y="433645"/>
            <a:ext cx="1258279" cy="1330960"/>
          </a:xfrm>
          <a:prstGeom prst="rect">
            <a:avLst/>
          </a:prstGeom>
        </p:spPr>
      </p:pic>
      <p:grpSp>
        <p:nvGrpSpPr>
          <p:cNvPr id="38" name="그룹 37">
            <a:extLst>
              <a:ext uri="{FF2B5EF4-FFF2-40B4-BE49-F238E27FC236}">
                <a16:creationId xmlns:a16="http://schemas.microsoft.com/office/drawing/2014/main" id="{13277D67-99EA-4663-8DD8-A654D7DF7D49}"/>
              </a:ext>
            </a:extLst>
          </p:cNvPr>
          <p:cNvGrpSpPr/>
          <p:nvPr/>
        </p:nvGrpSpPr>
        <p:grpSpPr>
          <a:xfrm>
            <a:off x="4736611" y="2868614"/>
            <a:ext cx="511634" cy="524832"/>
            <a:chOff x="2772242" y="1560385"/>
            <a:chExt cx="376198" cy="385905"/>
          </a:xfrm>
          <a:solidFill>
            <a:schemeClr val="bg1"/>
          </a:solidFill>
        </p:grpSpPr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E9D78F61-9BFA-4084-9F80-2415D6B8D31C}"/>
                </a:ext>
              </a:extLst>
            </p:cNvPr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>
                <a:gd name="connsiteX0" fmla="*/ 171489 w 171450"/>
                <a:gd name="connsiteY0" fmla="*/ 136684 h 171450"/>
                <a:gd name="connsiteX1" fmla="*/ 118626 w 171450"/>
                <a:gd name="connsiteY1" fmla="*/ 43910 h 171450"/>
                <a:gd name="connsiteX2" fmla="*/ 18328 w 171450"/>
                <a:gd name="connsiteY2" fmla="*/ 7144 h 171450"/>
                <a:gd name="connsiteX3" fmla="*/ 18328 w 171450"/>
                <a:gd name="connsiteY3" fmla="*/ 7144 h 171450"/>
                <a:gd name="connsiteX4" fmla="*/ 7183 w 171450"/>
                <a:gd name="connsiteY4" fmla="*/ 18288 h 171450"/>
                <a:gd name="connsiteX5" fmla="*/ 7183 w 171450"/>
                <a:gd name="connsiteY5" fmla="*/ 161735 h 171450"/>
                <a:gd name="connsiteX6" fmla="*/ 7279 w 171450"/>
                <a:gd name="connsiteY6" fmla="*/ 164306 h 171450"/>
                <a:gd name="connsiteX7" fmla="*/ 20137 w 171450"/>
                <a:gd name="connsiteY7" fmla="*/ 173450 h 171450"/>
                <a:gd name="connsiteX8" fmla="*/ 162250 w 171450"/>
                <a:gd name="connsiteY8" fmla="*/ 149447 h 171450"/>
                <a:gd name="connsiteX9" fmla="*/ 171489 w 171450"/>
                <a:gd name="connsiteY9" fmla="*/ 1366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D344DDE7-531A-4AEE-924D-93DE6F7103E1}"/>
                </a:ext>
              </a:extLst>
            </p:cNvPr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>
                <a:gd name="connsiteX0" fmla="*/ 12143 w 238125"/>
                <a:gd name="connsiteY0" fmla="*/ 110347 h 171450"/>
                <a:gd name="connsiteX1" fmla="*/ 13477 w 238125"/>
                <a:gd name="connsiteY1" fmla="*/ 135684 h 171450"/>
                <a:gd name="connsiteX2" fmla="*/ 121300 w 238125"/>
                <a:gd name="connsiteY2" fmla="*/ 173593 h 171450"/>
                <a:gd name="connsiteX3" fmla="*/ 121300 w 238125"/>
                <a:gd name="connsiteY3" fmla="*/ 173498 h 171450"/>
                <a:gd name="connsiteX4" fmla="*/ 121395 w 238125"/>
                <a:gd name="connsiteY4" fmla="*/ 173498 h 171450"/>
                <a:gd name="connsiteX5" fmla="*/ 231694 w 238125"/>
                <a:gd name="connsiteY5" fmla="*/ 133588 h 171450"/>
                <a:gd name="connsiteX6" fmla="*/ 232647 w 238125"/>
                <a:gd name="connsiteY6" fmla="*/ 112633 h 171450"/>
                <a:gd name="connsiteX7" fmla="*/ 131301 w 238125"/>
                <a:gd name="connsiteY7" fmla="*/ 11287 h 171450"/>
                <a:gd name="connsiteX8" fmla="*/ 111203 w 238125"/>
                <a:gd name="connsiteY8" fmla="*/ 11287 h 171450"/>
                <a:gd name="connsiteX9" fmla="*/ 12143 w 238125"/>
                <a:gd name="connsiteY9" fmla="*/ 11034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164CF280-EC5E-4579-9524-38C513F863E6}"/>
                </a:ext>
              </a:extLst>
            </p:cNvPr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>
                <a:gd name="connsiteX0" fmla="*/ 137058 w 142875"/>
                <a:gd name="connsiteY0" fmla="*/ 18479 h 133350"/>
                <a:gd name="connsiteX1" fmla="*/ 124485 w 142875"/>
                <a:gd name="connsiteY1" fmla="*/ 7144 h 133350"/>
                <a:gd name="connsiteX2" fmla="*/ 122199 w 142875"/>
                <a:gd name="connsiteY2" fmla="*/ 7334 h 133350"/>
                <a:gd name="connsiteX3" fmla="*/ 18757 w 142875"/>
                <a:gd name="connsiteY3" fmla="*/ 26479 h 133350"/>
                <a:gd name="connsiteX4" fmla="*/ 11328 w 142875"/>
                <a:gd name="connsiteY4" fmla="*/ 50483 h 133350"/>
                <a:gd name="connsiteX5" fmla="*/ 90195 w 142875"/>
                <a:gd name="connsiteY5" fmla="*/ 129350 h 133350"/>
                <a:gd name="connsiteX6" fmla="*/ 112388 w 142875"/>
                <a:gd name="connsiteY6" fmla="*/ 126683 h 133350"/>
                <a:gd name="connsiteX7" fmla="*/ 132962 w 142875"/>
                <a:gd name="connsiteY7" fmla="*/ 77819 h 133350"/>
                <a:gd name="connsiteX8" fmla="*/ 133152 w 142875"/>
                <a:gd name="connsiteY8" fmla="*/ 76962 h 133350"/>
                <a:gd name="connsiteX9" fmla="*/ 135343 w 142875"/>
                <a:gd name="connsiteY9" fmla="*/ 66580 h 133350"/>
                <a:gd name="connsiteX10" fmla="*/ 137058 w 142875"/>
                <a:gd name="connsiteY10" fmla="*/ 1847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7669AB61-039F-447B-9982-AFE5BE2E8A9E}"/>
                </a:ext>
              </a:extLst>
            </p:cNvPr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>
                <a:gd name="connsiteX0" fmla="*/ 163449 w 180975"/>
                <a:gd name="connsiteY0" fmla="*/ 162973 h 276225"/>
                <a:gd name="connsiteX1" fmla="*/ 175070 w 180975"/>
                <a:gd name="connsiteY1" fmla="*/ 151352 h 276225"/>
                <a:gd name="connsiteX2" fmla="*/ 179261 w 180975"/>
                <a:gd name="connsiteY2" fmla="*/ 141351 h 276225"/>
                <a:gd name="connsiteX3" fmla="*/ 179261 w 180975"/>
                <a:gd name="connsiteY3" fmla="*/ 19812 h 276225"/>
                <a:gd name="connsiteX4" fmla="*/ 166688 w 180975"/>
                <a:gd name="connsiteY4" fmla="*/ 7144 h 276225"/>
                <a:gd name="connsiteX5" fmla="*/ 165735 w 180975"/>
                <a:gd name="connsiteY5" fmla="*/ 7144 h 276225"/>
                <a:gd name="connsiteX6" fmla="*/ 7144 w 180975"/>
                <a:gd name="connsiteY6" fmla="*/ 178784 h 276225"/>
                <a:gd name="connsiteX7" fmla="*/ 32671 w 180975"/>
                <a:gd name="connsiteY7" fmla="*/ 269081 h 276225"/>
                <a:gd name="connsiteX8" fmla="*/ 54769 w 180975"/>
                <a:gd name="connsiteY8" fmla="*/ 271558 h 276225"/>
                <a:gd name="connsiteX9" fmla="*/ 163449 w 180975"/>
                <a:gd name="connsiteY9" fmla="*/ 16297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A5468298-4DF2-4C28-8AB9-F4696D0F7482}"/>
              </a:ext>
            </a:extLst>
          </p:cNvPr>
          <p:cNvGrpSpPr/>
          <p:nvPr/>
        </p:nvGrpSpPr>
        <p:grpSpPr>
          <a:xfrm>
            <a:off x="701961" y="854118"/>
            <a:ext cx="401576" cy="535520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53" name="자유형: 도형 52">
              <a:extLst>
                <a:ext uri="{FF2B5EF4-FFF2-40B4-BE49-F238E27FC236}">
                  <a16:creationId xmlns:a16="http://schemas.microsoft.com/office/drawing/2014/main" id="{1B2D906F-AD3F-4202-B516-6AA2C4D91502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4" name="자유형: 도형 53">
              <a:extLst>
                <a:ext uri="{FF2B5EF4-FFF2-40B4-BE49-F238E27FC236}">
                  <a16:creationId xmlns:a16="http://schemas.microsoft.com/office/drawing/2014/main" id="{627BBB7E-B50E-427F-9DA4-BB0E1A5748B9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9" name="직사각형 34">
            <a:extLst>
              <a:ext uri="{FF2B5EF4-FFF2-40B4-BE49-F238E27FC236}">
                <a16:creationId xmlns:a16="http://schemas.microsoft.com/office/drawing/2014/main" id="{840C4A5B-6CBE-425F-9083-D63E3F068239}"/>
              </a:ext>
            </a:extLst>
          </p:cNvPr>
          <p:cNvSpPr/>
          <p:nvPr/>
        </p:nvSpPr>
        <p:spPr>
          <a:xfrm>
            <a:off x="4252304" y="831264"/>
            <a:ext cx="3977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b="1" dirty="0" smtClean="0">
                <a:latin typeface="+mj-lt"/>
              </a:rPr>
              <a:t>Гуляш из куриного филе</a:t>
            </a:r>
            <a:endParaRPr lang="ko-KR" altLang="en-US" sz="2400" b="1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470" y="2304790"/>
            <a:ext cx="3226037" cy="4301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173" y="1664758"/>
            <a:ext cx="3286917" cy="3329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72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>
            <a:extLst>
              <a:ext uri="{FF2B5EF4-FFF2-40B4-BE49-F238E27FC236}">
                <a16:creationId xmlns:a16="http://schemas.microsoft.com/office/drawing/2014/main" id="{544CA5EA-5633-4BB0-9F81-F3F3C80E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9" y="433645"/>
            <a:ext cx="1258279" cy="1330960"/>
          </a:xfrm>
          <a:prstGeom prst="rect">
            <a:avLst/>
          </a:prstGeom>
        </p:spPr>
      </p:pic>
      <p:grpSp>
        <p:nvGrpSpPr>
          <p:cNvPr id="38" name="그룹 37">
            <a:extLst>
              <a:ext uri="{FF2B5EF4-FFF2-40B4-BE49-F238E27FC236}">
                <a16:creationId xmlns:a16="http://schemas.microsoft.com/office/drawing/2014/main" id="{13277D67-99EA-4663-8DD8-A654D7DF7D49}"/>
              </a:ext>
            </a:extLst>
          </p:cNvPr>
          <p:cNvGrpSpPr/>
          <p:nvPr/>
        </p:nvGrpSpPr>
        <p:grpSpPr>
          <a:xfrm>
            <a:off x="4736611" y="2868614"/>
            <a:ext cx="511634" cy="524832"/>
            <a:chOff x="2772242" y="1560385"/>
            <a:chExt cx="376198" cy="385905"/>
          </a:xfrm>
          <a:solidFill>
            <a:schemeClr val="bg1"/>
          </a:solidFill>
        </p:grpSpPr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E9D78F61-9BFA-4084-9F80-2415D6B8D31C}"/>
                </a:ext>
              </a:extLst>
            </p:cNvPr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>
                <a:gd name="connsiteX0" fmla="*/ 171489 w 171450"/>
                <a:gd name="connsiteY0" fmla="*/ 136684 h 171450"/>
                <a:gd name="connsiteX1" fmla="*/ 118626 w 171450"/>
                <a:gd name="connsiteY1" fmla="*/ 43910 h 171450"/>
                <a:gd name="connsiteX2" fmla="*/ 18328 w 171450"/>
                <a:gd name="connsiteY2" fmla="*/ 7144 h 171450"/>
                <a:gd name="connsiteX3" fmla="*/ 18328 w 171450"/>
                <a:gd name="connsiteY3" fmla="*/ 7144 h 171450"/>
                <a:gd name="connsiteX4" fmla="*/ 7183 w 171450"/>
                <a:gd name="connsiteY4" fmla="*/ 18288 h 171450"/>
                <a:gd name="connsiteX5" fmla="*/ 7183 w 171450"/>
                <a:gd name="connsiteY5" fmla="*/ 161735 h 171450"/>
                <a:gd name="connsiteX6" fmla="*/ 7279 w 171450"/>
                <a:gd name="connsiteY6" fmla="*/ 164306 h 171450"/>
                <a:gd name="connsiteX7" fmla="*/ 20137 w 171450"/>
                <a:gd name="connsiteY7" fmla="*/ 173450 h 171450"/>
                <a:gd name="connsiteX8" fmla="*/ 162250 w 171450"/>
                <a:gd name="connsiteY8" fmla="*/ 149447 h 171450"/>
                <a:gd name="connsiteX9" fmla="*/ 171489 w 171450"/>
                <a:gd name="connsiteY9" fmla="*/ 1366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D344DDE7-531A-4AEE-924D-93DE6F7103E1}"/>
                </a:ext>
              </a:extLst>
            </p:cNvPr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>
                <a:gd name="connsiteX0" fmla="*/ 12143 w 238125"/>
                <a:gd name="connsiteY0" fmla="*/ 110347 h 171450"/>
                <a:gd name="connsiteX1" fmla="*/ 13477 w 238125"/>
                <a:gd name="connsiteY1" fmla="*/ 135684 h 171450"/>
                <a:gd name="connsiteX2" fmla="*/ 121300 w 238125"/>
                <a:gd name="connsiteY2" fmla="*/ 173593 h 171450"/>
                <a:gd name="connsiteX3" fmla="*/ 121300 w 238125"/>
                <a:gd name="connsiteY3" fmla="*/ 173498 h 171450"/>
                <a:gd name="connsiteX4" fmla="*/ 121395 w 238125"/>
                <a:gd name="connsiteY4" fmla="*/ 173498 h 171450"/>
                <a:gd name="connsiteX5" fmla="*/ 231694 w 238125"/>
                <a:gd name="connsiteY5" fmla="*/ 133588 h 171450"/>
                <a:gd name="connsiteX6" fmla="*/ 232647 w 238125"/>
                <a:gd name="connsiteY6" fmla="*/ 112633 h 171450"/>
                <a:gd name="connsiteX7" fmla="*/ 131301 w 238125"/>
                <a:gd name="connsiteY7" fmla="*/ 11287 h 171450"/>
                <a:gd name="connsiteX8" fmla="*/ 111203 w 238125"/>
                <a:gd name="connsiteY8" fmla="*/ 11287 h 171450"/>
                <a:gd name="connsiteX9" fmla="*/ 12143 w 238125"/>
                <a:gd name="connsiteY9" fmla="*/ 11034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164CF280-EC5E-4579-9524-38C513F863E6}"/>
                </a:ext>
              </a:extLst>
            </p:cNvPr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>
                <a:gd name="connsiteX0" fmla="*/ 137058 w 142875"/>
                <a:gd name="connsiteY0" fmla="*/ 18479 h 133350"/>
                <a:gd name="connsiteX1" fmla="*/ 124485 w 142875"/>
                <a:gd name="connsiteY1" fmla="*/ 7144 h 133350"/>
                <a:gd name="connsiteX2" fmla="*/ 122199 w 142875"/>
                <a:gd name="connsiteY2" fmla="*/ 7334 h 133350"/>
                <a:gd name="connsiteX3" fmla="*/ 18757 w 142875"/>
                <a:gd name="connsiteY3" fmla="*/ 26479 h 133350"/>
                <a:gd name="connsiteX4" fmla="*/ 11328 w 142875"/>
                <a:gd name="connsiteY4" fmla="*/ 50483 h 133350"/>
                <a:gd name="connsiteX5" fmla="*/ 90195 w 142875"/>
                <a:gd name="connsiteY5" fmla="*/ 129350 h 133350"/>
                <a:gd name="connsiteX6" fmla="*/ 112388 w 142875"/>
                <a:gd name="connsiteY6" fmla="*/ 126683 h 133350"/>
                <a:gd name="connsiteX7" fmla="*/ 132962 w 142875"/>
                <a:gd name="connsiteY7" fmla="*/ 77819 h 133350"/>
                <a:gd name="connsiteX8" fmla="*/ 133152 w 142875"/>
                <a:gd name="connsiteY8" fmla="*/ 76962 h 133350"/>
                <a:gd name="connsiteX9" fmla="*/ 135343 w 142875"/>
                <a:gd name="connsiteY9" fmla="*/ 66580 h 133350"/>
                <a:gd name="connsiteX10" fmla="*/ 137058 w 142875"/>
                <a:gd name="connsiteY10" fmla="*/ 1847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7669AB61-039F-447B-9982-AFE5BE2E8A9E}"/>
                </a:ext>
              </a:extLst>
            </p:cNvPr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>
                <a:gd name="connsiteX0" fmla="*/ 163449 w 180975"/>
                <a:gd name="connsiteY0" fmla="*/ 162973 h 276225"/>
                <a:gd name="connsiteX1" fmla="*/ 175070 w 180975"/>
                <a:gd name="connsiteY1" fmla="*/ 151352 h 276225"/>
                <a:gd name="connsiteX2" fmla="*/ 179261 w 180975"/>
                <a:gd name="connsiteY2" fmla="*/ 141351 h 276225"/>
                <a:gd name="connsiteX3" fmla="*/ 179261 w 180975"/>
                <a:gd name="connsiteY3" fmla="*/ 19812 h 276225"/>
                <a:gd name="connsiteX4" fmla="*/ 166688 w 180975"/>
                <a:gd name="connsiteY4" fmla="*/ 7144 h 276225"/>
                <a:gd name="connsiteX5" fmla="*/ 165735 w 180975"/>
                <a:gd name="connsiteY5" fmla="*/ 7144 h 276225"/>
                <a:gd name="connsiteX6" fmla="*/ 7144 w 180975"/>
                <a:gd name="connsiteY6" fmla="*/ 178784 h 276225"/>
                <a:gd name="connsiteX7" fmla="*/ 32671 w 180975"/>
                <a:gd name="connsiteY7" fmla="*/ 269081 h 276225"/>
                <a:gd name="connsiteX8" fmla="*/ 54769 w 180975"/>
                <a:gd name="connsiteY8" fmla="*/ 271558 h 276225"/>
                <a:gd name="connsiteX9" fmla="*/ 163449 w 180975"/>
                <a:gd name="connsiteY9" fmla="*/ 16297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A5468298-4DF2-4C28-8AB9-F4696D0F7482}"/>
              </a:ext>
            </a:extLst>
          </p:cNvPr>
          <p:cNvGrpSpPr/>
          <p:nvPr/>
        </p:nvGrpSpPr>
        <p:grpSpPr>
          <a:xfrm>
            <a:off x="701961" y="854118"/>
            <a:ext cx="401576" cy="535520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53" name="자유형: 도형 52">
              <a:extLst>
                <a:ext uri="{FF2B5EF4-FFF2-40B4-BE49-F238E27FC236}">
                  <a16:creationId xmlns:a16="http://schemas.microsoft.com/office/drawing/2014/main" id="{1B2D906F-AD3F-4202-B516-6AA2C4D91502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4" name="자유형: 도형 53">
              <a:extLst>
                <a:ext uri="{FF2B5EF4-FFF2-40B4-BE49-F238E27FC236}">
                  <a16:creationId xmlns:a16="http://schemas.microsoft.com/office/drawing/2014/main" id="{627BBB7E-B50E-427F-9DA4-BB0E1A5748B9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9" name="직사각형 34">
            <a:extLst>
              <a:ext uri="{FF2B5EF4-FFF2-40B4-BE49-F238E27FC236}">
                <a16:creationId xmlns:a16="http://schemas.microsoft.com/office/drawing/2014/main" id="{840C4A5B-6CBE-425F-9083-D63E3F068239}"/>
              </a:ext>
            </a:extLst>
          </p:cNvPr>
          <p:cNvSpPr/>
          <p:nvPr/>
        </p:nvSpPr>
        <p:spPr>
          <a:xfrm>
            <a:off x="6266617" y="1158805"/>
            <a:ext cx="3977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b="1" dirty="0" smtClean="0">
                <a:latin typeface="+mj-lt"/>
              </a:rPr>
              <a:t>Отварные макароны</a:t>
            </a:r>
            <a:endParaRPr lang="ko-KR" altLang="en-US" sz="2400" b="1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25" y="2459532"/>
            <a:ext cx="3046804" cy="4062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1865" y="1916641"/>
            <a:ext cx="3958443" cy="3364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8653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580" y="1553701"/>
            <a:ext cx="3211390" cy="4281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직사각형 34">
            <a:extLst>
              <a:ext uri="{FF2B5EF4-FFF2-40B4-BE49-F238E27FC236}">
                <a16:creationId xmlns:a16="http://schemas.microsoft.com/office/drawing/2014/main" id="{840C4A5B-6CBE-425F-9083-D63E3F068239}"/>
              </a:ext>
            </a:extLst>
          </p:cNvPr>
          <p:cNvSpPr/>
          <p:nvPr/>
        </p:nvSpPr>
        <p:spPr>
          <a:xfrm>
            <a:off x="4956563" y="727983"/>
            <a:ext cx="3977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b="1" dirty="0" smtClean="0">
                <a:latin typeface="+mj-lt"/>
              </a:rPr>
              <a:t>Чай и хлеб</a:t>
            </a:r>
            <a:endParaRPr lang="ko-KR" altLang="en-US" sz="2400" b="1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811" y="1521069"/>
            <a:ext cx="3260339" cy="4347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5667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>
            <a:extLst>
              <a:ext uri="{FF2B5EF4-FFF2-40B4-BE49-F238E27FC236}">
                <a16:creationId xmlns:a16="http://schemas.microsoft.com/office/drawing/2014/main" id="{544CA5EA-5633-4BB0-9F81-F3F3C80E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9" y="433645"/>
            <a:ext cx="1258279" cy="1330960"/>
          </a:xfrm>
          <a:prstGeom prst="rect">
            <a:avLst/>
          </a:prstGeom>
        </p:spPr>
      </p:pic>
      <p:grpSp>
        <p:nvGrpSpPr>
          <p:cNvPr id="38" name="그룹 37">
            <a:extLst>
              <a:ext uri="{FF2B5EF4-FFF2-40B4-BE49-F238E27FC236}">
                <a16:creationId xmlns:a16="http://schemas.microsoft.com/office/drawing/2014/main" id="{13277D67-99EA-4663-8DD8-A654D7DF7D49}"/>
              </a:ext>
            </a:extLst>
          </p:cNvPr>
          <p:cNvGrpSpPr/>
          <p:nvPr/>
        </p:nvGrpSpPr>
        <p:grpSpPr>
          <a:xfrm>
            <a:off x="4736611" y="2868614"/>
            <a:ext cx="511634" cy="524832"/>
            <a:chOff x="2772242" y="1560385"/>
            <a:chExt cx="376198" cy="385905"/>
          </a:xfrm>
          <a:solidFill>
            <a:schemeClr val="bg1"/>
          </a:solidFill>
        </p:grpSpPr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E9D78F61-9BFA-4084-9F80-2415D6B8D31C}"/>
                </a:ext>
              </a:extLst>
            </p:cNvPr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>
                <a:gd name="connsiteX0" fmla="*/ 171489 w 171450"/>
                <a:gd name="connsiteY0" fmla="*/ 136684 h 171450"/>
                <a:gd name="connsiteX1" fmla="*/ 118626 w 171450"/>
                <a:gd name="connsiteY1" fmla="*/ 43910 h 171450"/>
                <a:gd name="connsiteX2" fmla="*/ 18328 w 171450"/>
                <a:gd name="connsiteY2" fmla="*/ 7144 h 171450"/>
                <a:gd name="connsiteX3" fmla="*/ 18328 w 171450"/>
                <a:gd name="connsiteY3" fmla="*/ 7144 h 171450"/>
                <a:gd name="connsiteX4" fmla="*/ 7183 w 171450"/>
                <a:gd name="connsiteY4" fmla="*/ 18288 h 171450"/>
                <a:gd name="connsiteX5" fmla="*/ 7183 w 171450"/>
                <a:gd name="connsiteY5" fmla="*/ 161735 h 171450"/>
                <a:gd name="connsiteX6" fmla="*/ 7279 w 171450"/>
                <a:gd name="connsiteY6" fmla="*/ 164306 h 171450"/>
                <a:gd name="connsiteX7" fmla="*/ 20137 w 171450"/>
                <a:gd name="connsiteY7" fmla="*/ 173450 h 171450"/>
                <a:gd name="connsiteX8" fmla="*/ 162250 w 171450"/>
                <a:gd name="connsiteY8" fmla="*/ 149447 h 171450"/>
                <a:gd name="connsiteX9" fmla="*/ 171489 w 171450"/>
                <a:gd name="connsiteY9" fmla="*/ 1366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D344DDE7-531A-4AEE-924D-93DE6F7103E1}"/>
                </a:ext>
              </a:extLst>
            </p:cNvPr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>
                <a:gd name="connsiteX0" fmla="*/ 12143 w 238125"/>
                <a:gd name="connsiteY0" fmla="*/ 110347 h 171450"/>
                <a:gd name="connsiteX1" fmla="*/ 13477 w 238125"/>
                <a:gd name="connsiteY1" fmla="*/ 135684 h 171450"/>
                <a:gd name="connsiteX2" fmla="*/ 121300 w 238125"/>
                <a:gd name="connsiteY2" fmla="*/ 173593 h 171450"/>
                <a:gd name="connsiteX3" fmla="*/ 121300 w 238125"/>
                <a:gd name="connsiteY3" fmla="*/ 173498 h 171450"/>
                <a:gd name="connsiteX4" fmla="*/ 121395 w 238125"/>
                <a:gd name="connsiteY4" fmla="*/ 173498 h 171450"/>
                <a:gd name="connsiteX5" fmla="*/ 231694 w 238125"/>
                <a:gd name="connsiteY5" fmla="*/ 133588 h 171450"/>
                <a:gd name="connsiteX6" fmla="*/ 232647 w 238125"/>
                <a:gd name="connsiteY6" fmla="*/ 112633 h 171450"/>
                <a:gd name="connsiteX7" fmla="*/ 131301 w 238125"/>
                <a:gd name="connsiteY7" fmla="*/ 11287 h 171450"/>
                <a:gd name="connsiteX8" fmla="*/ 111203 w 238125"/>
                <a:gd name="connsiteY8" fmla="*/ 11287 h 171450"/>
                <a:gd name="connsiteX9" fmla="*/ 12143 w 238125"/>
                <a:gd name="connsiteY9" fmla="*/ 11034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164CF280-EC5E-4579-9524-38C513F863E6}"/>
                </a:ext>
              </a:extLst>
            </p:cNvPr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>
                <a:gd name="connsiteX0" fmla="*/ 137058 w 142875"/>
                <a:gd name="connsiteY0" fmla="*/ 18479 h 133350"/>
                <a:gd name="connsiteX1" fmla="*/ 124485 w 142875"/>
                <a:gd name="connsiteY1" fmla="*/ 7144 h 133350"/>
                <a:gd name="connsiteX2" fmla="*/ 122199 w 142875"/>
                <a:gd name="connsiteY2" fmla="*/ 7334 h 133350"/>
                <a:gd name="connsiteX3" fmla="*/ 18757 w 142875"/>
                <a:gd name="connsiteY3" fmla="*/ 26479 h 133350"/>
                <a:gd name="connsiteX4" fmla="*/ 11328 w 142875"/>
                <a:gd name="connsiteY4" fmla="*/ 50483 h 133350"/>
                <a:gd name="connsiteX5" fmla="*/ 90195 w 142875"/>
                <a:gd name="connsiteY5" fmla="*/ 129350 h 133350"/>
                <a:gd name="connsiteX6" fmla="*/ 112388 w 142875"/>
                <a:gd name="connsiteY6" fmla="*/ 126683 h 133350"/>
                <a:gd name="connsiteX7" fmla="*/ 132962 w 142875"/>
                <a:gd name="connsiteY7" fmla="*/ 77819 h 133350"/>
                <a:gd name="connsiteX8" fmla="*/ 133152 w 142875"/>
                <a:gd name="connsiteY8" fmla="*/ 76962 h 133350"/>
                <a:gd name="connsiteX9" fmla="*/ 135343 w 142875"/>
                <a:gd name="connsiteY9" fmla="*/ 66580 h 133350"/>
                <a:gd name="connsiteX10" fmla="*/ 137058 w 142875"/>
                <a:gd name="connsiteY10" fmla="*/ 1847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7669AB61-039F-447B-9982-AFE5BE2E8A9E}"/>
                </a:ext>
              </a:extLst>
            </p:cNvPr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>
                <a:gd name="connsiteX0" fmla="*/ 163449 w 180975"/>
                <a:gd name="connsiteY0" fmla="*/ 162973 h 276225"/>
                <a:gd name="connsiteX1" fmla="*/ 175070 w 180975"/>
                <a:gd name="connsiteY1" fmla="*/ 151352 h 276225"/>
                <a:gd name="connsiteX2" fmla="*/ 179261 w 180975"/>
                <a:gd name="connsiteY2" fmla="*/ 141351 h 276225"/>
                <a:gd name="connsiteX3" fmla="*/ 179261 w 180975"/>
                <a:gd name="connsiteY3" fmla="*/ 19812 h 276225"/>
                <a:gd name="connsiteX4" fmla="*/ 166688 w 180975"/>
                <a:gd name="connsiteY4" fmla="*/ 7144 h 276225"/>
                <a:gd name="connsiteX5" fmla="*/ 165735 w 180975"/>
                <a:gd name="connsiteY5" fmla="*/ 7144 h 276225"/>
                <a:gd name="connsiteX6" fmla="*/ 7144 w 180975"/>
                <a:gd name="connsiteY6" fmla="*/ 178784 h 276225"/>
                <a:gd name="connsiteX7" fmla="*/ 32671 w 180975"/>
                <a:gd name="connsiteY7" fmla="*/ 269081 h 276225"/>
                <a:gd name="connsiteX8" fmla="*/ 54769 w 180975"/>
                <a:gd name="connsiteY8" fmla="*/ 271558 h 276225"/>
                <a:gd name="connsiteX9" fmla="*/ 163449 w 180975"/>
                <a:gd name="connsiteY9" fmla="*/ 16297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A5468298-4DF2-4C28-8AB9-F4696D0F7482}"/>
              </a:ext>
            </a:extLst>
          </p:cNvPr>
          <p:cNvGrpSpPr/>
          <p:nvPr/>
        </p:nvGrpSpPr>
        <p:grpSpPr>
          <a:xfrm>
            <a:off x="701961" y="854118"/>
            <a:ext cx="401576" cy="535520"/>
            <a:chOff x="3471472" y="902398"/>
            <a:chExt cx="295275" cy="393763"/>
          </a:xfrm>
          <a:solidFill>
            <a:schemeClr val="bg1"/>
          </a:solidFill>
        </p:grpSpPr>
        <p:sp>
          <p:nvSpPr>
            <p:cNvPr id="53" name="자유형: 도형 52">
              <a:extLst>
                <a:ext uri="{FF2B5EF4-FFF2-40B4-BE49-F238E27FC236}">
                  <a16:creationId xmlns:a16="http://schemas.microsoft.com/office/drawing/2014/main" id="{1B2D906F-AD3F-4202-B516-6AA2C4D91502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4" name="자유형: 도형 53">
              <a:extLst>
                <a:ext uri="{FF2B5EF4-FFF2-40B4-BE49-F238E27FC236}">
                  <a16:creationId xmlns:a16="http://schemas.microsoft.com/office/drawing/2014/main" id="{627BBB7E-B50E-427F-9DA4-BB0E1A5748B9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9" name="직사각형 34">
            <a:extLst>
              <a:ext uri="{FF2B5EF4-FFF2-40B4-BE49-F238E27FC236}">
                <a16:creationId xmlns:a16="http://schemas.microsoft.com/office/drawing/2014/main" id="{840C4A5B-6CBE-425F-9083-D63E3F068239}"/>
              </a:ext>
            </a:extLst>
          </p:cNvPr>
          <p:cNvSpPr/>
          <p:nvPr/>
        </p:nvSpPr>
        <p:spPr>
          <a:xfrm>
            <a:off x="4270591" y="854118"/>
            <a:ext cx="3977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2400" b="1" dirty="0" smtClean="0"/>
              <a:t>ПРИЯТНОГО АППЕТИТА!</a:t>
            </a:r>
            <a:endParaRPr lang="ru-RU" altLang="ko-KR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81" y="1618237"/>
            <a:ext cx="3710353" cy="4947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458" y="1618237"/>
            <a:ext cx="3749106" cy="4947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2397551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bril Fatface - Montserrat Light">
      <a:majorFont>
        <a:latin typeface="Abril Fatface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574A"/>
        </a:solidFill>
        <a:ln w="12838" cap="flat">
          <a:noFill/>
          <a:prstDash val="solid"/>
          <a:miter/>
        </a:ln>
        <a:effectLst/>
      </a:spPr>
      <a:bodyPr rtlCol="0" anchor="ctr"/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3440</TotalTime>
  <Words>37</Words>
  <Application>Microsoft Office PowerPoint</Application>
  <PresentationFormat>Широкоэкранный</PresentationFormat>
  <Paragraphs>13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Arial Unicode MS</vt:lpstr>
      <vt:lpstr>Montserrat Light</vt:lpstr>
      <vt:lpstr>Abril Fatface</vt:lpstr>
      <vt:lpstr>맑은 고딕</vt:lpstr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Пользователь</cp:lastModifiedBy>
  <cp:revision>218</cp:revision>
  <dcterms:created xsi:type="dcterms:W3CDTF">2019-04-06T05:20:47Z</dcterms:created>
  <dcterms:modified xsi:type="dcterms:W3CDTF">2025-04-18T08:48:29Z</dcterms:modified>
</cp:coreProperties>
</file>