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502" r:id="rId2"/>
    <p:sldId id="464" r:id="rId3"/>
    <p:sldId id="517" r:id="rId4"/>
    <p:sldId id="508" r:id="rId5"/>
    <p:sldId id="518" r:id="rId6"/>
    <p:sldId id="510" r:id="rId7"/>
    <p:sldId id="509" r:id="rId8"/>
    <p:sldId id="511" r:id="rId9"/>
    <p:sldId id="515" r:id="rId10"/>
    <p:sldId id="512" r:id="rId11"/>
    <p:sldId id="516" r:id="rId12"/>
    <p:sldId id="513" r:id="rId13"/>
    <p:sldId id="514" r:id="rId14"/>
    <p:sldId id="293" r:id="rId15"/>
  </p:sldIdLst>
  <p:sldSz cx="12192000" cy="6858000"/>
  <p:notesSz cx="6858000" cy="9144000"/>
  <p:embeddedFontLst>
    <p:embeddedFont>
      <p:font typeface="맑은 고딕" panose="020B0503020000020004" pitchFamily="34" charset="-127"/>
      <p:regular r:id="rId18"/>
      <p:bold r:id="rId19"/>
    </p:embeddedFont>
    <p:embeddedFont>
      <p:font typeface="Rubik Dirt" panose="020B0604020202020204" charset="-79"/>
      <p:regular r:id="rId20"/>
    </p:embeddedFont>
    <p:embeddedFont>
      <p:font typeface="Rubik Light"/>
      <p:regular r:id="rId21"/>
      <p:italic r:id="rId22"/>
    </p:embeddedFont>
    <p:embeddedFont>
      <p:font typeface="Arial Unicode MS" panose="020B0604020202020204" charset="-128"/>
      <p:regular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7D58"/>
    <a:srgbClr val="6600FF"/>
    <a:srgbClr val="B0573D"/>
    <a:srgbClr val="5282AB"/>
    <a:srgbClr val="B7E8EC"/>
    <a:srgbClr val="93434B"/>
    <a:srgbClr val="4E58BE"/>
    <a:srgbClr val="FFD9B5"/>
    <a:srgbClr val="FAC09E"/>
    <a:srgbClr val="F79C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6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pPr/>
              <a:t>2025-07-02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FA4B4ED-3091-4231-BE99-F61EB4F2F3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Graphic 3">
            <a:hlinkClick r:id="rId3"/>
            <a:extLst>
              <a:ext uri="{FF2B5EF4-FFF2-40B4-BE49-F238E27FC236}">
                <a16:creationId xmlns:a16="http://schemas.microsoft.com/office/drawing/2014/main" id="{2C600E68-8A35-4948-8C19-2B39B24BA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32003"/>
            <a:ext cx="2239204" cy="246221"/>
          </a:xfrm>
          <a:prstGeom prst="rect">
            <a:avLst/>
          </a:prstGeom>
        </p:spPr>
      </p:pic>
      <p:sp>
        <p:nvSpPr>
          <p:cNvPr id="34" name="TextBox 33">
            <a:hlinkClick r:id="rId6"/>
            <a:extLst>
              <a:ext uri="{FF2B5EF4-FFF2-40B4-BE49-F238E27FC236}">
                <a16:creationId xmlns:a16="http://schemas.microsoft.com/office/drawing/2014/main" id="{69F033AD-8CA0-4499-88BD-3579611151A6}"/>
              </a:ext>
            </a:extLst>
          </p:cNvPr>
          <p:cNvSpPr txBox="1"/>
          <p:nvPr userDrawn="1"/>
        </p:nvSpPr>
        <p:spPr>
          <a:xfrm>
            <a:off x="4181605" y="69877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999E4255-A148-4E48-BDE5-54D3988293DF}"/>
              </a:ext>
            </a:extLst>
          </p:cNvPr>
          <p:cNvSpPr/>
          <p:nvPr userDrawn="1"/>
        </p:nvSpPr>
        <p:spPr>
          <a:xfrm>
            <a:off x="2794000" y="1498600"/>
            <a:ext cx="6604000" cy="3860800"/>
          </a:xfrm>
          <a:prstGeom prst="roundRect">
            <a:avLst>
              <a:gd name="adj" fmla="val 7173"/>
            </a:avLst>
          </a:prstGeom>
          <a:solidFill>
            <a:schemeClr val="bg1">
              <a:alpha val="85000"/>
            </a:schemeClr>
          </a:solidFill>
          <a:ln w="63500">
            <a:noFill/>
          </a:ln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0F41E0CD-6621-4EE2-B26C-A9E55E3C0A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9DBAABA5-81DC-4B1C-8C02-C71CE8F3FB42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oundRect">
            <a:avLst>
              <a:gd name="adj" fmla="val 3039"/>
            </a:avLst>
          </a:prstGeom>
          <a:solidFill>
            <a:schemeClr val="bg1">
              <a:alpha val="85000"/>
            </a:schemeClr>
          </a:solidFill>
          <a:ln w="63500">
            <a:noFill/>
          </a:ln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4CA9FFDF-69EC-498D-AF55-050300214CB8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6467565" y="1269000"/>
            <a:ext cx="4320004" cy="43200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36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B2F77C01-2A15-4A90-9AB6-6B67F5DF92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32003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47B5025A-8566-47D7-975E-0AC4FC423AA5}"/>
              </a:ext>
            </a:extLst>
          </p:cNvPr>
          <p:cNvSpPr txBox="1"/>
          <p:nvPr userDrawn="1"/>
        </p:nvSpPr>
        <p:spPr>
          <a:xfrm>
            <a:off x="4181605" y="69877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1341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BDA396EF-CC92-4FBC-9C39-211E539C81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9DBAABA5-81DC-4B1C-8C02-C71CE8F3FB42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oundRect">
            <a:avLst>
              <a:gd name="adj" fmla="val 3039"/>
            </a:avLst>
          </a:prstGeom>
          <a:solidFill>
            <a:schemeClr val="bg1">
              <a:alpha val="85000"/>
            </a:schemeClr>
          </a:solidFill>
          <a:ln w="63500">
            <a:noFill/>
          </a:ln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FA6FAA27-A080-4FA1-8C40-9CE251B04D5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70315" y="9420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59738806-0879-4B9D-8C29-007999E2FB8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19901" y="9420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4F0FBA5E-4077-4B7C-8E9F-5F4C31728C9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70315" y="36907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C40C152D-C0B2-463E-8107-BB8FC4B1F40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819901" y="36907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A9310781-5E66-4A40-AD3A-5BD45FA0C8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32003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A8DCE2D0-5501-4F0E-A7F9-7CF2D76F1FC9}"/>
              </a:ext>
            </a:extLst>
          </p:cNvPr>
          <p:cNvSpPr txBox="1"/>
          <p:nvPr userDrawn="1"/>
        </p:nvSpPr>
        <p:spPr>
          <a:xfrm>
            <a:off x="4181605" y="69877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9048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FBEFE9CF-894A-43DD-9BEF-8D29A253A0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9DBAABA5-81DC-4B1C-8C02-C71CE8F3FB42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oundRect">
            <a:avLst>
              <a:gd name="adj" fmla="val 3039"/>
            </a:avLst>
          </a:prstGeom>
          <a:solidFill>
            <a:schemeClr val="bg1">
              <a:alpha val="85000"/>
            </a:schemeClr>
          </a:solidFill>
          <a:ln w="63500">
            <a:noFill/>
          </a:ln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19C5AD2E-3EB4-420B-9206-77A14E6D2D8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59942" y="1007424"/>
            <a:ext cx="2203016" cy="4843152"/>
          </a:xfrm>
          <a:prstGeom prst="roundRect">
            <a:avLst>
              <a:gd name="adj" fmla="val 2115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63F9D56E-A049-44B7-87F4-BD34BDC80F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32003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6"/>
            <a:extLst>
              <a:ext uri="{FF2B5EF4-FFF2-40B4-BE49-F238E27FC236}">
                <a16:creationId xmlns:a16="http://schemas.microsoft.com/office/drawing/2014/main" id="{70035FF9-81EC-49BD-AC38-0EA0AF639EA2}"/>
              </a:ext>
            </a:extLst>
          </p:cNvPr>
          <p:cNvSpPr txBox="1"/>
          <p:nvPr userDrawn="1"/>
        </p:nvSpPr>
        <p:spPr>
          <a:xfrm>
            <a:off x="4181605" y="69877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8769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CA8A9B5F-2305-416E-9355-4FC88A94BA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9DBAABA5-81DC-4B1C-8C02-C71CE8F3FB42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oundRect">
            <a:avLst>
              <a:gd name="adj" fmla="val 3039"/>
            </a:avLst>
          </a:prstGeom>
          <a:solidFill>
            <a:schemeClr val="bg1">
              <a:alpha val="85000"/>
            </a:schemeClr>
          </a:solidFill>
          <a:ln w="63500">
            <a:noFill/>
          </a:ln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sp>
        <p:nvSpPr>
          <p:cNvPr id="8" name="그림 개체 틀 5">
            <a:extLst>
              <a:ext uri="{FF2B5EF4-FFF2-40B4-BE49-F238E27FC236}">
                <a16:creationId xmlns:a16="http://schemas.microsoft.com/office/drawing/2014/main" id="{40A0122A-A595-412E-AD59-0A6FA4011A8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46993" y="1331445"/>
            <a:ext cx="5678614" cy="3702944"/>
          </a:xfrm>
          <a:prstGeom prst="roundRect">
            <a:avLst>
              <a:gd name="adj" fmla="val 311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62C0A177-E419-4BC8-A8F2-9A723C0269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32003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6"/>
            <a:extLst>
              <a:ext uri="{FF2B5EF4-FFF2-40B4-BE49-F238E27FC236}">
                <a16:creationId xmlns:a16="http://schemas.microsoft.com/office/drawing/2014/main" id="{3D0DBC96-0333-4A90-AA0B-FD4F6A64317D}"/>
              </a:ext>
            </a:extLst>
          </p:cNvPr>
          <p:cNvSpPr txBox="1"/>
          <p:nvPr userDrawn="1"/>
        </p:nvSpPr>
        <p:spPr>
          <a:xfrm>
            <a:off x="4181605" y="69877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5540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1252F92A-135B-479C-9E01-9004878AD1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9DBAABA5-81DC-4B1C-8C02-C71CE8F3FB42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oundRect">
            <a:avLst>
              <a:gd name="adj" fmla="val 3039"/>
            </a:avLst>
          </a:prstGeom>
          <a:solidFill>
            <a:schemeClr val="bg1">
              <a:alpha val="85000"/>
            </a:schemeClr>
          </a:solidFill>
          <a:ln w="63500">
            <a:noFill/>
          </a:ln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sp>
        <p:nvSpPr>
          <p:cNvPr id="7" name="그림 개체 틀 8">
            <a:extLst>
              <a:ext uri="{FF2B5EF4-FFF2-40B4-BE49-F238E27FC236}">
                <a16:creationId xmlns:a16="http://schemas.microsoft.com/office/drawing/2014/main" id="{25EFEC2F-790F-48B0-A52D-25A15E0C977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07011" y="2067023"/>
            <a:ext cx="6006334" cy="3444778"/>
          </a:xfrm>
          <a:prstGeom prst="roundRect">
            <a:avLst>
              <a:gd name="adj" fmla="val 181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3" name="Graphic 3">
            <a:hlinkClick r:id="rId3"/>
            <a:extLst>
              <a:ext uri="{FF2B5EF4-FFF2-40B4-BE49-F238E27FC236}">
                <a16:creationId xmlns:a16="http://schemas.microsoft.com/office/drawing/2014/main" id="{D382E500-EB70-400B-A0AB-A7BD4AFD8D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32003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6"/>
            <a:extLst>
              <a:ext uri="{FF2B5EF4-FFF2-40B4-BE49-F238E27FC236}">
                <a16:creationId xmlns:a16="http://schemas.microsoft.com/office/drawing/2014/main" id="{5D0AEA19-8F4A-473B-816E-116C3FCEB6CF}"/>
              </a:ext>
            </a:extLst>
          </p:cNvPr>
          <p:cNvSpPr txBox="1"/>
          <p:nvPr userDrawn="1"/>
        </p:nvSpPr>
        <p:spPr>
          <a:xfrm>
            <a:off x="4181605" y="69877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7092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6456F57A-4B85-46E4-B260-4213DA327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32003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25E15BA-2142-4F3C-9EAE-45DE5C6C210E}"/>
              </a:ext>
            </a:extLst>
          </p:cNvPr>
          <p:cNvSpPr txBox="1"/>
          <p:nvPr userDrawn="1"/>
        </p:nvSpPr>
        <p:spPr>
          <a:xfrm>
            <a:off x="4181605" y="69877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EB84E817-78A0-49D8-B1CC-FC429FE05D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32003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A09C241C-0769-4EB4-BCB8-596B6DCEBAAF}"/>
              </a:ext>
            </a:extLst>
          </p:cNvPr>
          <p:cNvSpPr txBox="1"/>
          <p:nvPr userDrawn="1"/>
        </p:nvSpPr>
        <p:spPr>
          <a:xfrm>
            <a:off x="4181605" y="69877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4690004-5A8F-4172-9A60-726A7DAC11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C40F7522-8E8B-48FD-8963-AC1D3F2B06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32003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B3BBC02D-9B37-40DB-947F-9F8731AC3145}"/>
              </a:ext>
            </a:extLst>
          </p:cNvPr>
          <p:cNvSpPr txBox="1"/>
          <p:nvPr userDrawn="1"/>
        </p:nvSpPr>
        <p:spPr>
          <a:xfrm>
            <a:off x="4181605" y="69877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46BC04D8-AAC9-4344-B743-A9F4F3DE979A}"/>
              </a:ext>
            </a:extLst>
          </p:cNvPr>
          <p:cNvSpPr/>
          <p:nvPr userDrawn="1"/>
        </p:nvSpPr>
        <p:spPr>
          <a:xfrm>
            <a:off x="1308100" y="1498600"/>
            <a:ext cx="6604000" cy="3860800"/>
          </a:xfrm>
          <a:prstGeom prst="roundRect">
            <a:avLst>
              <a:gd name="adj" fmla="val 7173"/>
            </a:avLst>
          </a:prstGeom>
          <a:solidFill>
            <a:schemeClr val="bg1">
              <a:alpha val="85000"/>
            </a:schemeClr>
          </a:solidFill>
          <a:ln w="63500">
            <a:noFill/>
          </a:ln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78245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2FD687A-55AC-4C1A-91BC-88792C29F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C40F7522-8E8B-48FD-8963-AC1D3F2B06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32003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B3BBC02D-9B37-40DB-947F-9F8731AC3145}"/>
              </a:ext>
            </a:extLst>
          </p:cNvPr>
          <p:cNvSpPr txBox="1"/>
          <p:nvPr userDrawn="1"/>
        </p:nvSpPr>
        <p:spPr>
          <a:xfrm>
            <a:off x="4181605" y="69877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C619B42-72ED-443D-8E96-491EA6B19C84}"/>
              </a:ext>
            </a:extLst>
          </p:cNvPr>
          <p:cNvSpPr/>
          <p:nvPr userDrawn="1"/>
        </p:nvSpPr>
        <p:spPr>
          <a:xfrm>
            <a:off x="4708396" y="1498600"/>
            <a:ext cx="6604000" cy="3860800"/>
          </a:xfrm>
          <a:prstGeom prst="roundRect">
            <a:avLst>
              <a:gd name="adj" fmla="val 7173"/>
            </a:avLst>
          </a:prstGeom>
          <a:solidFill>
            <a:schemeClr val="bg1">
              <a:alpha val="85000"/>
            </a:schemeClr>
          </a:solidFill>
          <a:ln w="63500">
            <a:noFill/>
          </a:ln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03955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6E1D7AD-830A-49C9-9471-02DAF790D6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9DBAABA5-81DC-4B1C-8C02-C71CE8F3FB42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oundRect">
            <a:avLst>
              <a:gd name="adj" fmla="val 3039"/>
            </a:avLst>
          </a:prstGeom>
          <a:solidFill>
            <a:schemeClr val="bg1">
              <a:alpha val="85000"/>
            </a:schemeClr>
          </a:solidFill>
          <a:ln w="63500">
            <a:noFill/>
          </a:ln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1321F16D-34B4-49CE-BC3E-B568C38DFA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32003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058B50EB-4E4B-4431-BE8B-503C05100397}"/>
              </a:ext>
            </a:extLst>
          </p:cNvPr>
          <p:cNvSpPr txBox="1"/>
          <p:nvPr userDrawn="1"/>
        </p:nvSpPr>
        <p:spPr>
          <a:xfrm>
            <a:off x="4181605" y="69877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9012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C0E60DE-9D94-4FC2-9475-0BBC23C60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9DBAABA5-81DC-4B1C-8C02-C71CE8F3FB42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oundRect">
            <a:avLst>
              <a:gd name="adj" fmla="val 3039"/>
            </a:avLst>
          </a:prstGeom>
          <a:solidFill>
            <a:schemeClr val="bg1">
              <a:alpha val="85000"/>
            </a:schemeClr>
          </a:solidFill>
          <a:ln w="63500">
            <a:noFill/>
          </a:ln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34CC55E5-D36E-4EDE-8276-BDDFC57929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32003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E56481CF-9DD2-4C22-99D1-563858C1026C}"/>
              </a:ext>
            </a:extLst>
          </p:cNvPr>
          <p:cNvSpPr txBox="1"/>
          <p:nvPr userDrawn="1"/>
        </p:nvSpPr>
        <p:spPr>
          <a:xfrm>
            <a:off x="4181605" y="69877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5169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F31B9BC-CB0F-403D-B0E8-4D65C2DEE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9DBAABA5-81DC-4B1C-8C02-C71CE8F3FB42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oundRect">
            <a:avLst>
              <a:gd name="adj" fmla="val 3039"/>
            </a:avLst>
          </a:prstGeom>
          <a:solidFill>
            <a:schemeClr val="bg1">
              <a:alpha val="85000"/>
            </a:schemeClr>
          </a:solidFill>
          <a:ln w="63500">
            <a:noFill/>
          </a:ln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A3CFB959-D49D-449C-8689-C2DEA563B4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32003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B567938F-21D3-4758-81BA-AF18AC9195D5}"/>
              </a:ext>
            </a:extLst>
          </p:cNvPr>
          <p:cNvSpPr txBox="1"/>
          <p:nvPr userDrawn="1"/>
        </p:nvSpPr>
        <p:spPr>
          <a:xfrm>
            <a:off x="4181605" y="69877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2933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8ACD85BF-E596-45FE-997E-7C68A71B8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9DBAABA5-81DC-4B1C-8C02-C71CE8F3FB42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oundRect">
            <a:avLst>
              <a:gd name="adj" fmla="val 3039"/>
            </a:avLst>
          </a:prstGeom>
          <a:solidFill>
            <a:schemeClr val="bg1">
              <a:alpha val="85000"/>
            </a:schemeClr>
          </a:solidFill>
          <a:ln w="63500">
            <a:noFill/>
          </a:ln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8737BBC0-5479-4FAE-BA1B-9EEA7223B0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32003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37CBF5ED-1CC3-462E-BB21-64B8FB11A34D}"/>
              </a:ext>
            </a:extLst>
          </p:cNvPr>
          <p:cNvSpPr txBox="1"/>
          <p:nvPr userDrawn="1"/>
        </p:nvSpPr>
        <p:spPr>
          <a:xfrm>
            <a:off x="4181605" y="69877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0141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7FAF3116-4086-4447-97FE-20AA880F32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9DBAABA5-81DC-4B1C-8C02-C71CE8F3FB42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oundRect">
            <a:avLst>
              <a:gd name="adj" fmla="val 3039"/>
            </a:avLst>
          </a:prstGeom>
          <a:solidFill>
            <a:schemeClr val="bg1">
              <a:alpha val="85000"/>
            </a:schemeClr>
          </a:solidFill>
          <a:ln w="63500">
            <a:noFill/>
          </a:ln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66D10DD8-F75B-4D3D-96CA-102B0C7D0A63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330828" y="1673729"/>
            <a:ext cx="3510548" cy="35105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E1D187C7-D30F-4A28-AE80-1C7A8ED589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32003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7F2266F0-702B-4562-A125-5BDD1E98F59D}"/>
              </a:ext>
            </a:extLst>
          </p:cNvPr>
          <p:cNvSpPr txBox="1"/>
          <p:nvPr userDrawn="1"/>
        </p:nvSpPr>
        <p:spPr>
          <a:xfrm>
            <a:off x="4181605" y="69877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1171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E0225004-0D24-4A87-A127-AA445494B3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9DBAABA5-81DC-4B1C-8C02-C71CE8F3FB42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oundRect">
            <a:avLst>
              <a:gd name="adj" fmla="val 3039"/>
            </a:avLst>
          </a:prstGeom>
          <a:solidFill>
            <a:schemeClr val="bg1">
              <a:alpha val="85000"/>
            </a:schemeClr>
          </a:solidFill>
          <a:ln w="63500">
            <a:noFill/>
          </a:ln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D499E7C1-046C-4666-B7D2-1729037D3A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23557" y="787400"/>
            <a:ext cx="3629920" cy="5283200"/>
          </a:xfrm>
          <a:prstGeom prst="roundRect">
            <a:avLst>
              <a:gd name="adj" fmla="val 267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4B92DBB0-FE62-4D8E-B1BD-D3A70E8832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32003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67AE2C17-6264-4E7C-8676-5A03FDC42B0B}"/>
              </a:ext>
            </a:extLst>
          </p:cNvPr>
          <p:cNvSpPr txBox="1"/>
          <p:nvPr userDrawn="1"/>
        </p:nvSpPr>
        <p:spPr>
          <a:xfrm>
            <a:off x="4181605" y="69877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163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0" r:id="rId2"/>
    <p:sldLayoutId id="2147483700" r:id="rId3"/>
    <p:sldLayoutId id="2147483688" r:id="rId4"/>
    <p:sldLayoutId id="2147483689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687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png"/><Relationship Id="rId7" Type="http://schemas.openxmlformats.org/officeDocument/2006/relationships/image" Target="../media/image6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2.jpeg"/><Relationship Id="rId7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13E103-1770-4EA1-A542-8485B9BECD0A}"/>
              </a:ext>
            </a:extLst>
          </p:cNvPr>
          <p:cNvSpPr txBox="1"/>
          <p:nvPr/>
        </p:nvSpPr>
        <p:spPr>
          <a:xfrm>
            <a:off x="2795954" y="2032692"/>
            <a:ext cx="6566062" cy="132343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80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Ю</a:t>
            </a:r>
            <a:r>
              <a:rPr lang="ru-RU" altLang="ko-KR" sz="8000" dirty="0" smtClean="0">
                <a:solidFill>
                  <a:srgbClr val="FFC000"/>
                </a:solidFill>
                <a:latin typeface="+mj-lt"/>
                <a:cs typeface="Arial" panose="020B0604020202020204" pitchFamily="34" charset="0"/>
              </a:rPr>
              <a:t>Н</a:t>
            </a:r>
            <a:r>
              <a:rPr lang="ru-RU" altLang="ko-KR" sz="8000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И</a:t>
            </a:r>
            <a:r>
              <a:rPr lang="ru-RU" altLang="ko-KR" sz="8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cs typeface="Arial" panose="020B0604020202020204" pitchFamily="34" charset="0"/>
              </a:rPr>
              <a:t>О</a:t>
            </a:r>
            <a:r>
              <a:rPr lang="ru-RU" altLang="ko-KR" sz="8000" dirty="0" smtClean="0">
                <a:solidFill>
                  <a:srgbClr val="6600FF"/>
                </a:solidFill>
                <a:latin typeface="+mj-lt"/>
                <a:cs typeface="Arial" panose="020B0604020202020204" pitchFamily="34" charset="0"/>
              </a:rPr>
              <a:t>Р</a:t>
            </a:r>
            <a:endParaRPr lang="ko-KR" altLang="en-US" sz="8000" dirty="0">
              <a:solidFill>
                <a:srgbClr val="6600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CD2DAA-1177-4864-9B3C-777820304E05}"/>
              </a:ext>
            </a:extLst>
          </p:cNvPr>
          <p:cNvSpPr txBox="1"/>
          <p:nvPr/>
        </p:nvSpPr>
        <p:spPr>
          <a:xfrm>
            <a:off x="3119151" y="1650886"/>
            <a:ext cx="6163734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Лагерь труда и отдыха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68CFCDD9-BD9B-4BB5-B134-FE0C68063EC4}"/>
              </a:ext>
            </a:extLst>
          </p:cNvPr>
          <p:cNvSpPr/>
          <p:nvPr/>
        </p:nvSpPr>
        <p:spPr>
          <a:xfrm>
            <a:off x="4233984" y="4676657"/>
            <a:ext cx="4092331" cy="628763"/>
          </a:xfrm>
          <a:prstGeom prst="roundRect">
            <a:avLst>
              <a:gd name="adj" fmla="val 50000"/>
            </a:avLst>
          </a:prstGeom>
          <a:solidFill>
            <a:srgbClr val="577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+mj-lt"/>
              </a:rPr>
              <a:t>0</a:t>
            </a:r>
            <a:r>
              <a:rPr lang="ru-RU" altLang="ko-KR" sz="2000" dirty="0" smtClean="0">
                <a:solidFill>
                  <a:schemeClr val="bg1"/>
                </a:solidFill>
                <a:latin typeface="+mj-lt"/>
              </a:rPr>
              <a:t>2</a:t>
            </a:r>
            <a:r>
              <a:rPr lang="en-US" altLang="ko-KR" sz="2000" dirty="0" smtClean="0">
                <a:solidFill>
                  <a:schemeClr val="bg1"/>
                </a:solidFill>
                <a:latin typeface="+mj-lt"/>
              </a:rPr>
              <a:t>. 0</a:t>
            </a:r>
            <a:r>
              <a:rPr lang="ru-RU" altLang="ko-KR" sz="2000" dirty="0" smtClean="0">
                <a:solidFill>
                  <a:schemeClr val="bg1"/>
                </a:solidFill>
                <a:latin typeface="+mj-lt"/>
              </a:rPr>
              <a:t>6</a:t>
            </a:r>
            <a:r>
              <a:rPr lang="en-US" altLang="ko-KR" sz="2000" dirty="0" smtClean="0">
                <a:solidFill>
                  <a:schemeClr val="bg1"/>
                </a:solidFill>
                <a:latin typeface="+mj-lt"/>
              </a:rPr>
              <a:t>. 20</a:t>
            </a:r>
            <a:r>
              <a:rPr lang="ru-RU" altLang="ko-KR" sz="2000" dirty="0" smtClean="0">
                <a:solidFill>
                  <a:schemeClr val="bg1"/>
                </a:solidFill>
                <a:latin typeface="+mj-lt"/>
              </a:rPr>
              <a:t>25 – 20.06.2025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CD2DAA-1177-4864-9B3C-777820304E05}"/>
              </a:ext>
            </a:extLst>
          </p:cNvPr>
          <p:cNvSpPr txBox="1"/>
          <p:nvPr/>
        </p:nvSpPr>
        <p:spPr>
          <a:xfrm>
            <a:off x="1419366" y="184385"/>
            <a:ext cx="8884693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Муниципальное бюджетное общеобразовательное учреждение  Варнавинская средняя школа</a:t>
            </a:r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CD2DAA-1177-4864-9B3C-777820304E05}"/>
              </a:ext>
            </a:extLst>
          </p:cNvPr>
          <p:cNvSpPr txBox="1"/>
          <p:nvPr/>
        </p:nvSpPr>
        <p:spPr>
          <a:xfrm>
            <a:off x="2681654" y="3368605"/>
            <a:ext cx="6875585" cy="76944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44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«Движение Первых»</a:t>
            </a:r>
            <a:endParaRPr lang="ko-KR" altLang="en-US" sz="44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618" y="73780"/>
            <a:ext cx="618801" cy="122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4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EA211800-6CA6-4AB3-8CBF-622FD34F6D90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CB058-AB82-44D1-965E-42D7986CA3D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553568A-5DB9-45DE-BF61-99ECDA6A00C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8404779F-F515-4950-BA85-A3822DAB5156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70C5A06B-94A9-4C69-BF3F-5CA648EC037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3B8F470-5BAA-421C-8B33-B7CDE01041D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CD68285C-9183-49E8-921D-D1C959231AB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78BFE38-8963-4415-AF6C-D719140D6D8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01523BDC-5164-42F8-969E-B4ADEC817AF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3785" y="201597"/>
            <a:ext cx="618801" cy="12221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92" y="29477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Модуль "Детское самоуправление"</a:t>
            </a:r>
            <a:endParaRPr lang="ru-RU" sz="2400" b="1" dirty="0"/>
          </a:p>
        </p:txBody>
      </p:sp>
      <p:pic>
        <p:nvPicPr>
          <p:cNvPr id="14" name="Рисунок 13" descr="7c4df15d-1256-4228-8911-51db6653c21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22690" y="3739487"/>
            <a:ext cx="3175213" cy="23814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Рисунок 14" descr="22e74849-f5da-451c-a3e9-e574aea74b6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39814" y="3909126"/>
            <a:ext cx="1775914" cy="23678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Рисунок 15" descr="543f8b6e-3f93-457f-940e-180229c8259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22690" y="861609"/>
            <a:ext cx="3083892" cy="23129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Рисунок 16" descr="30301175-e9e9-4649-a50f-4f8cf9e03bcc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35996" y="580738"/>
            <a:ext cx="3715530" cy="27866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9" name="Рисунок 18" descr="d8e11b49-b950-4ffd-b6d0-80141e43837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1196" y="1624216"/>
            <a:ext cx="2558857" cy="34118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" name="Рисунок 19" descr="photo_5407076780570967978_y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677219" y="3909126"/>
            <a:ext cx="1775914" cy="23678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1" name="Прямоугольник 20"/>
          <p:cNvSpPr/>
          <p:nvPr/>
        </p:nvSpPr>
        <p:spPr>
          <a:xfrm>
            <a:off x="836914" y="5066337"/>
            <a:ext cx="2421729" cy="3358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1400" dirty="0" smtClean="0">
                <a:solidFill>
                  <a:srgbClr val="577D58"/>
                </a:solidFill>
                <a:latin typeface="+mj-lt"/>
              </a:rPr>
              <a:t>Оформление отрядной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144976" y="3470337"/>
            <a:ext cx="3240562" cy="3358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1400" dirty="0" smtClean="0">
                <a:solidFill>
                  <a:srgbClr val="577D58"/>
                </a:solidFill>
                <a:latin typeface="+mj-lt"/>
              </a:rPr>
              <a:t>Театрализованная постановка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8347828" y="3284826"/>
            <a:ext cx="2833616" cy="3358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1400" dirty="0" smtClean="0">
                <a:solidFill>
                  <a:srgbClr val="577D58"/>
                </a:solidFill>
                <a:latin typeface="+mj-lt"/>
              </a:rPr>
              <a:t>Окно «России»</a:t>
            </a:r>
          </a:p>
        </p:txBody>
      </p:sp>
    </p:spTree>
    <p:extLst>
      <p:ext uri="{BB962C8B-B14F-4D97-AF65-F5344CB8AC3E}">
        <p14:creationId xmlns:p14="http://schemas.microsoft.com/office/powerpoint/2010/main" val="13238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8">
            <a:extLst>
              <a:ext uri="{FF2B5EF4-FFF2-40B4-BE49-F238E27FC236}">
                <a16:creationId xmlns:a16="http://schemas.microsoft.com/office/drawing/2014/main" id="{EA211800-6CA6-4AB3-8CBF-622FD34F6D90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CB058-AB82-44D1-965E-42D7986CA3D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553568A-5DB9-45DE-BF61-99ECDA6A00C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그룹 58">
            <a:extLst>
              <a:ext uri="{FF2B5EF4-FFF2-40B4-BE49-F238E27FC236}">
                <a16:creationId xmlns:a16="http://schemas.microsoft.com/office/drawing/2014/main" id="{8404779F-F515-4950-BA85-A3822DAB5156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70C5A06B-94A9-4C69-BF3F-5CA648EC037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3B8F470-5BAA-421C-8B33-B7CDE01041D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CD68285C-9183-49E8-921D-D1C959231AB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78BFE38-8963-4415-AF6C-D719140D6D8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01523BDC-5164-42F8-969E-B4ADEC817AF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3785" y="201597"/>
            <a:ext cx="618801" cy="12221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92" y="29477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Модуль </a:t>
            </a:r>
            <a:r>
              <a:rPr lang="ru-RU" sz="2400" b="1" dirty="0" smtClean="0"/>
              <a:t>«Трудовая деятельность. Благо твори»</a:t>
            </a:r>
            <a:endParaRPr lang="ru-RU" sz="2400" b="1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 cstate="print"/>
          <a:srcRect t="28226" b="13441"/>
          <a:stretch/>
        </p:blipFill>
        <p:spPr>
          <a:xfrm>
            <a:off x="7246962" y="3354373"/>
            <a:ext cx="3744903" cy="29127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3" name="Рисунок 22" descr="572893d1-d2be-4c0c-b1f3-f3d2f1db82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8596" y="728260"/>
            <a:ext cx="1848988" cy="24653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4" name="Рисунок 23" descr="ba1698e1-a77c-42e7-ac6b-3bceabec809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15332" y="709684"/>
            <a:ext cx="1867943" cy="24905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6" name="Рисунок 25" descr="f39c08e6-bccb-4da0-ad02-14d64b23cb9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64145" y="1237371"/>
            <a:ext cx="2983461" cy="39779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5987" y="728260"/>
            <a:ext cx="2757168" cy="36762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9" name="Прямоугольник 18"/>
          <p:cNvSpPr/>
          <p:nvPr/>
        </p:nvSpPr>
        <p:spPr>
          <a:xfrm>
            <a:off x="792175" y="5460023"/>
            <a:ext cx="6236421" cy="6229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2000" dirty="0" smtClean="0">
                <a:solidFill>
                  <a:srgbClr val="577D58"/>
                </a:solidFill>
                <a:latin typeface="+mj-lt"/>
              </a:rPr>
              <a:t>Оформление и благоустройство </a:t>
            </a:r>
          </a:p>
          <a:p>
            <a:pPr algn="ctr"/>
            <a:r>
              <a:rPr lang="ru-RU" sz="2000" dirty="0" smtClean="0">
                <a:solidFill>
                  <a:srgbClr val="577D58"/>
                </a:solidFill>
                <a:latin typeface="+mj-lt"/>
              </a:rPr>
              <a:t>пришкольного участка</a:t>
            </a:r>
          </a:p>
        </p:txBody>
      </p:sp>
    </p:spTree>
    <p:extLst>
      <p:ext uri="{BB962C8B-B14F-4D97-AF65-F5344CB8AC3E}">
        <p14:creationId xmlns:p14="http://schemas.microsoft.com/office/powerpoint/2010/main" val="13238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EA211800-6CA6-4AB3-8CBF-622FD34F6D90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CB058-AB82-44D1-965E-42D7986CA3D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553568A-5DB9-45DE-BF61-99ECDA6A00C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8404779F-F515-4950-BA85-A3822DAB5156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70C5A06B-94A9-4C69-BF3F-5CA648EC037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3B8F470-5BAA-421C-8B33-B7CDE01041D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CD68285C-9183-49E8-921D-D1C959231AB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78BFE38-8963-4415-AF6C-D719140D6D8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01523BDC-5164-42F8-969E-B4ADEC817AF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3785" y="269835"/>
            <a:ext cx="618801" cy="12221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92" y="29477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Модуль «Профилактика и безопасность»</a:t>
            </a:r>
            <a:endParaRPr lang="ru-RU" sz="2400" b="1" dirty="0"/>
          </a:p>
        </p:txBody>
      </p:sp>
      <p:pic>
        <p:nvPicPr>
          <p:cNvPr id="13" name="Рисунок 12" descr="06bcf45f-370c-4a7c-be7a-f9ea6ab5f8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07101" y="1683650"/>
            <a:ext cx="3612108" cy="27090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Рисунок 13" descr="46fff119-356f-44eb-bee1-0f2010307f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98865" y="3477432"/>
            <a:ext cx="3584686" cy="26885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Рисунок 14" descr="a536e996-748d-4a21-97fd-2dd74d4cea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26284" y="637241"/>
            <a:ext cx="3557267" cy="26679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Рисунок 15" descr="fd2503ce-a3ba-4086-8223-fcdcfbc6352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2121" y="1878115"/>
            <a:ext cx="2855794" cy="38077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7" name="Прямоугольник 16"/>
          <p:cNvSpPr/>
          <p:nvPr/>
        </p:nvSpPr>
        <p:spPr>
          <a:xfrm>
            <a:off x="684403" y="5677049"/>
            <a:ext cx="2833616" cy="3358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1400" dirty="0" smtClean="0">
                <a:solidFill>
                  <a:srgbClr val="577D58"/>
                </a:solidFill>
                <a:latin typeface="+mj-lt"/>
              </a:rPr>
              <a:t>Беседа с инспектором ПДН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303737" y="6165946"/>
            <a:ext cx="2833616" cy="4209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1400" dirty="0" smtClean="0">
                <a:solidFill>
                  <a:srgbClr val="577D58"/>
                </a:solidFill>
                <a:latin typeface="+mj-lt"/>
              </a:rPr>
              <a:t>Встреча с сотрудниками </a:t>
            </a:r>
          </a:p>
          <a:p>
            <a:pPr algn="ctr"/>
            <a:r>
              <a:rPr lang="ru-RU" sz="1400" dirty="0" smtClean="0">
                <a:solidFill>
                  <a:srgbClr val="577D58"/>
                </a:solidFill>
                <a:latin typeface="+mj-lt"/>
              </a:rPr>
              <a:t>ДПС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888227" y="4392731"/>
            <a:ext cx="3498538" cy="42895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1400" dirty="0" smtClean="0">
                <a:solidFill>
                  <a:srgbClr val="577D58"/>
                </a:solidFill>
                <a:latin typeface="+mj-lt"/>
              </a:rPr>
              <a:t>Игра «Финансовая безопасность»</a:t>
            </a:r>
          </a:p>
        </p:txBody>
      </p:sp>
    </p:spTree>
    <p:extLst>
      <p:ext uri="{BB962C8B-B14F-4D97-AF65-F5344CB8AC3E}">
        <p14:creationId xmlns:p14="http://schemas.microsoft.com/office/powerpoint/2010/main" val="4367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EA211800-6CA6-4AB3-8CBF-622FD34F6D90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CB058-AB82-44D1-965E-42D7986CA3D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553568A-5DB9-45DE-BF61-99ECDA6A00C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8404779F-F515-4950-BA85-A3822DAB5156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70C5A06B-94A9-4C69-BF3F-5CA648EC037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3B8F470-5BAA-421C-8B33-B7CDE01041D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CD68285C-9183-49E8-921D-D1C959231AB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78BFE38-8963-4415-AF6C-D719140D6D8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01523BDC-5164-42F8-969E-B4ADEC817AF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340" y="170496"/>
            <a:ext cx="618801" cy="12221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92" y="29477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Модуль «Профориентация»</a:t>
            </a:r>
            <a:endParaRPr lang="ru-RU" sz="24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/>
          <a:srcRect t="27820"/>
          <a:stretch/>
        </p:blipFill>
        <p:spPr>
          <a:xfrm>
            <a:off x="1635338" y="630265"/>
            <a:ext cx="2606844" cy="25076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72670" y="781561"/>
            <a:ext cx="3847012" cy="28852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Рисунок 14" descr="5d09c669-93c9-4b88-82f7-3b63cdb1435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73004" y="3770381"/>
            <a:ext cx="2970412" cy="22278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Рисунок 15" descr="6ed211c3-7404-4b24-9681-b579d44cc7ff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51571" y="3330179"/>
            <a:ext cx="2001008" cy="26680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Рисунок 16" descr="d4cdc460-9d3f-4dc6-91db-3a14cd361f3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666329" y="3783779"/>
            <a:ext cx="2970412" cy="22278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8" name="Рисунок 17" descr="e0044254-9439-4969-8ac5-6d6570005fbe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7388" y="3330179"/>
            <a:ext cx="1997359" cy="26631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9" name="Прямоугольник 18"/>
          <p:cNvSpPr/>
          <p:nvPr/>
        </p:nvSpPr>
        <p:spPr>
          <a:xfrm>
            <a:off x="1341815" y="5977721"/>
            <a:ext cx="3111690" cy="3952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dirty="0" smtClean="0">
                <a:solidFill>
                  <a:srgbClr val="577D58"/>
                </a:solidFill>
                <a:latin typeface="+mj-lt"/>
              </a:rPr>
              <a:t>Профессия пожарный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040144" y="5977721"/>
            <a:ext cx="3545793" cy="3952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dirty="0" smtClean="0">
                <a:solidFill>
                  <a:srgbClr val="577D58"/>
                </a:solidFill>
                <a:latin typeface="+mj-lt"/>
              </a:rPr>
              <a:t>Профессия полицейский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9728160" y="2128088"/>
            <a:ext cx="2132663" cy="558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1400" dirty="0" smtClean="0">
                <a:solidFill>
                  <a:srgbClr val="577D58"/>
                </a:solidFill>
                <a:latin typeface="+mj-lt"/>
              </a:rPr>
              <a:t>Экскурсия в </a:t>
            </a:r>
          </a:p>
          <a:p>
            <a:pPr algn="ctr"/>
            <a:r>
              <a:rPr lang="ru-RU" sz="1400" dirty="0" smtClean="0">
                <a:solidFill>
                  <a:srgbClr val="577D58"/>
                </a:solidFill>
                <a:latin typeface="+mj-lt"/>
              </a:rPr>
              <a:t>отделение полиции</a:t>
            </a:r>
          </a:p>
        </p:txBody>
      </p:sp>
    </p:spTree>
    <p:extLst>
      <p:ext uri="{BB962C8B-B14F-4D97-AF65-F5344CB8AC3E}">
        <p14:creationId xmlns:p14="http://schemas.microsoft.com/office/powerpoint/2010/main" val="424838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1150157" y="108277"/>
            <a:ext cx="100477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ru-RU" altLang="ko-KR" sz="7200" b="0" dirty="0" smtClean="0">
                <a:solidFill>
                  <a:schemeClr val="accent1">
                    <a:lumMod val="75000"/>
                  </a:schemeClr>
                </a:solidFill>
              </a:rPr>
              <a:t>Мы любим </a:t>
            </a:r>
            <a:r>
              <a:rPr lang="ru-RU" altLang="ko-KR" sz="7200" b="0" dirty="0" smtClean="0">
                <a:solidFill>
                  <a:srgbClr val="FF0000"/>
                </a:solidFill>
              </a:rPr>
              <a:t>Ю</a:t>
            </a:r>
            <a:r>
              <a:rPr lang="ru-RU" altLang="ko-KR" sz="7200" b="0" dirty="0" smtClean="0">
                <a:solidFill>
                  <a:srgbClr val="FFC000"/>
                </a:solidFill>
              </a:rPr>
              <a:t>Н</a:t>
            </a:r>
            <a:r>
              <a:rPr lang="ru-RU" altLang="ko-KR" sz="7200" b="0" dirty="0" smtClean="0">
                <a:solidFill>
                  <a:schemeClr val="accent6">
                    <a:lumMod val="75000"/>
                  </a:schemeClr>
                </a:solidFill>
              </a:rPr>
              <a:t>И</a:t>
            </a:r>
            <a:r>
              <a:rPr lang="ru-RU" altLang="ko-KR" sz="7200" b="0" dirty="0" smtClean="0">
                <a:solidFill>
                  <a:srgbClr val="00B0F0"/>
                </a:solidFill>
              </a:rPr>
              <a:t>О</a:t>
            </a:r>
            <a:r>
              <a:rPr lang="ru-RU" altLang="ko-KR" sz="7200" b="0" dirty="0" smtClean="0">
                <a:solidFill>
                  <a:srgbClr val="7030A0"/>
                </a:solidFill>
              </a:rPr>
              <a:t>Р  </a:t>
            </a:r>
            <a:r>
              <a:rPr lang="ru-RU" altLang="ko-KR" sz="7200" b="0" dirty="0" smtClean="0">
                <a:solidFill>
                  <a:srgbClr val="FF0000"/>
                </a:solidFill>
              </a:rPr>
              <a:t>!</a:t>
            </a:r>
            <a:endParaRPr lang="en-US" altLang="ko-KR" sz="7200" b="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25703" y="1526488"/>
            <a:ext cx="5096675" cy="38225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EA211800-6CA6-4AB3-8CBF-622FD34F6D90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CB058-AB82-44D1-965E-42D7986CA3D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553568A-5DB9-45DE-BF61-99ECDA6A00C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8404779F-F515-4950-BA85-A3822DAB5156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70C5A06B-94A9-4C69-BF3F-5CA648EC037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3B8F470-5BAA-421C-8B33-B7CDE01041D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CD68285C-9183-49E8-921D-D1C959231AB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78BFE38-8963-4415-AF6C-D719140D6D8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01523BDC-5164-42F8-969E-B4ADEC817AF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358" y="0"/>
            <a:ext cx="618801" cy="12221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9477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Модуль «Культура России»</a:t>
            </a:r>
            <a:endParaRPr lang="ru-RU" sz="2400" b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/>
          <a:srcRect t="32669" b="10275"/>
          <a:stretch/>
        </p:blipFill>
        <p:spPr>
          <a:xfrm>
            <a:off x="3827772" y="3548417"/>
            <a:ext cx="3525564" cy="26820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6" name="Прямоугольник 15"/>
          <p:cNvSpPr/>
          <p:nvPr/>
        </p:nvSpPr>
        <p:spPr>
          <a:xfrm>
            <a:off x="8434315" y="5813946"/>
            <a:ext cx="2320120" cy="4367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dirty="0" smtClean="0">
                <a:solidFill>
                  <a:srgbClr val="577D58"/>
                </a:solidFill>
                <a:latin typeface="+mj-lt"/>
              </a:rPr>
              <a:t>Поднятие флага</a:t>
            </a:r>
          </a:p>
        </p:txBody>
      </p:sp>
      <p:pic>
        <p:nvPicPr>
          <p:cNvPr id="17" name="Рисунок 16" descr="006f4cc4-b2b6-443e-83c8-183be711f6d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91" y="627797"/>
            <a:ext cx="3502924" cy="26271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8" name="Прямоугольник 17"/>
          <p:cNvSpPr/>
          <p:nvPr/>
        </p:nvSpPr>
        <p:spPr>
          <a:xfrm>
            <a:off x="4519682" y="1448936"/>
            <a:ext cx="2590801" cy="748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dirty="0" smtClean="0">
                <a:solidFill>
                  <a:srgbClr val="577D58"/>
                </a:solidFill>
                <a:latin typeface="+mj-lt"/>
              </a:rPr>
              <a:t>Торжественное </a:t>
            </a:r>
          </a:p>
          <a:p>
            <a:pPr algn="ctr"/>
            <a:r>
              <a:rPr lang="ru-RU" dirty="0" smtClean="0">
                <a:solidFill>
                  <a:srgbClr val="577D58"/>
                </a:solidFill>
                <a:latin typeface="+mj-lt"/>
              </a:rPr>
              <a:t>открытие смены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105468" y="4383206"/>
            <a:ext cx="2320120" cy="4367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dirty="0" smtClean="0">
                <a:solidFill>
                  <a:srgbClr val="577D58"/>
                </a:solidFill>
                <a:latin typeface="+mj-lt"/>
              </a:rPr>
              <a:t>День России</a:t>
            </a:r>
          </a:p>
        </p:txBody>
      </p:sp>
      <p:pic>
        <p:nvPicPr>
          <p:cNvPr id="20" name="Рисунок 19" descr="c2c8f986-8bc1-4400-80f4-96be38cfdec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92872" y="1130492"/>
            <a:ext cx="3425587" cy="45674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82109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8">
            <a:extLst>
              <a:ext uri="{FF2B5EF4-FFF2-40B4-BE49-F238E27FC236}">
                <a16:creationId xmlns:a16="http://schemas.microsoft.com/office/drawing/2014/main" id="{EA211800-6CA6-4AB3-8CBF-622FD34F6D90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CB058-AB82-44D1-965E-42D7986CA3D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553568A-5DB9-45DE-BF61-99ECDA6A00C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836" y="0"/>
            <a:ext cx="618801" cy="12221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9477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Тематический блок  «Быть с Россией»</a:t>
            </a:r>
            <a:endParaRPr lang="ru-RU" sz="24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572001" y="1447798"/>
            <a:ext cx="3944202" cy="10224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2400" dirty="0" smtClean="0">
                <a:solidFill>
                  <a:srgbClr val="577D58"/>
                </a:solidFill>
                <a:latin typeface="+mj-lt"/>
              </a:rPr>
              <a:t>День </a:t>
            </a:r>
          </a:p>
          <a:p>
            <a:pPr algn="ctr"/>
            <a:r>
              <a:rPr lang="ru-RU" sz="2400" dirty="0" smtClean="0">
                <a:solidFill>
                  <a:srgbClr val="577D58"/>
                </a:solidFill>
                <a:latin typeface="+mj-lt"/>
              </a:rPr>
              <a:t>Памяти и Скорби</a:t>
            </a:r>
          </a:p>
        </p:txBody>
      </p:sp>
      <p:pic>
        <p:nvPicPr>
          <p:cNvPr id="21" name="Рисунок 20" descr="1ab744d0-c4b2-4f69-a0e8-8545f54733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2307" y="3643952"/>
            <a:ext cx="3502924" cy="26271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2" name="Рисунок 21" descr="4528e667-54ec-4451-94b2-eb77245f04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6079" y="668740"/>
            <a:ext cx="3338984" cy="25042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3" name="Рисунок 22" descr="56698158-f994-4b53-8af5-af31da8da1c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20419" y="3643890"/>
            <a:ext cx="3448083" cy="25860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4" name="Рисунок 23" descr="c569041c-b7a1-47bf-842b-15f8fb6754f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0974" y="3616657"/>
            <a:ext cx="3498250" cy="26236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5" name="Рисунок 24" descr="41cc13ce-a05d-46d1-b7af-978a8e24636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007523" y="564486"/>
            <a:ext cx="2212359" cy="29498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82109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EA211800-6CA6-4AB3-8CBF-622FD34F6D90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CB058-AB82-44D1-965E-42D7986CA3D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553568A-5DB9-45DE-BF61-99ECDA6A00C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8404779F-F515-4950-BA85-A3822DAB5156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70C5A06B-94A9-4C69-BF3F-5CA648EC037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3B8F470-5BAA-421C-8B33-B7CDE01041D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CD68285C-9183-49E8-921D-D1C959231AB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78BFE38-8963-4415-AF6C-D719140D6D8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01523BDC-5164-42F8-969E-B4ADEC817AF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3660" y="0"/>
            <a:ext cx="618801" cy="12221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9477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Модуль «Культура России</a:t>
            </a:r>
            <a:endParaRPr lang="ru-RU" sz="24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7173" y="3405629"/>
            <a:ext cx="2070357" cy="27608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Рисунок 15" descr="91ab3542-bafc-47b4-a3c3-3108b3396d8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820" y="677877"/>
            <a:ext cx="3611982" cy="27089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Рисунок 16" descr="477dcc7b-1770-4aa0-8c2f-e695f22004f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08027" y="3569056"/>
            <a:ext cx="2334384" cy="27089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8" name="Рисунок 17" descr="98646b01-a0b3-43b2-a065-1cc70aa77ce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08025" y="654809"/>
            <a:ext cx="1928652" cy="25715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9" name="Прямоугольник 18"/>
          <p:cNvSpPr/>
          <p:nvPr/>
        </p:nvSpPr>
        <p:spPr>
          <a:xfrm>
            <a:off x="1883582" y="5728435"/>
            <a:ext cx="2335211" cy="4380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1600" dirty="0" smtClean="0">
                <a:solidFill>
                  <a:srgbClr val="577D58"/>
                </a:solidFill>
                <a:latin typeface="+mj-lt"/>
              </a:rPr>
              <a:t>Спортивные игры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376190" y="5839990"/>
            <a:ext cx="1231837" cy="4380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1600" dirty="0" smtClean="0">
                <a:solidFill>
                  <a:srgbClr val="577D58"/>
                </a:solidFill>
                <a:latin typeface="+mj-lt"/>
              </a:rPr>
              <a:t>Каток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216959" y="3321056"/>
            <a:ext cx="1516362" cy="4380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1600" dirty="0" smtClean="0">
                <a:solidFill>
                  <a:srgbClr val="577D58"/>
                </a:solidFill>
                <a:latin typeface="+mj-lt"/>
              </a:rPr>
              <a:t>Тэг - регби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756995" y="901636"/>
            <a:ext cx="2778220" cy="4131881"/>
            <a:chOff x="617148" y="1390241"/>
            <a:chExt cx="2558955" cy="3895782"/>
          </a:xfrm>
        </p:grpSpPr>
        <p:pic>
          <p:nvPicPr>
            <p:cNvPr id="23" name="Рисунок 22" descr="f6e6d3ea-fb1c-4dd6-b7cb-5b5c4601fc88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7148" y="1390241"/>
              <a:ext cx="2558955" cy="3411939"/>
            </a:xfrm>
            <a:prstGeom prst="rect">
              <a:avLst/>
            </a:prstGeom>
            <a:ln w="190500" cap="sq">
              <a:solidFill>
                <a:srgbClr val="C8C6BD"/>
              </a:solidFill>
              <a:prstDash val="solid"/>
              <a:miter lim="800000"/>
            </a:ln>
            <a:effectLst>
              <a:outerShdw blurRad="254000" algn="bl" rotWithShape="0">
                <a:srgbClr val="000000">
                  <a:alpha val="43000"/>
                </a:srgbClr>
              </a:outerShdw>
            </a:effectLst>
            <a:scene3d>
              <a:camera prst="perspectiveFront" fov="5400000"/>
              <a:lightRig rig="threePt" dir="t">
                <a:rot lat="0" lon="0" rev="21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24" name="Прямоугольник 23"/>
            <p:cNvSpPr/>
            <p:nvPr/>
          </p:nvSpPr>
          <p:spPr>
            <a:xfrm>
              <a:off x="729021" y="4847971"/>
              <a:ext cx="2335211" cy="4380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ru-RU" sz="1600" dirty="0" smtClean="0">
                  <a:solidFill>
                    <a:srgbClr val="577D58"/>
                  </a:solidFill>
                  <a:latin typeface="+mj-lt"/>
                </a:rPr>
                <a:t>Экскурсия </a:t>
              </a:r>
            </a:p>
            <a:p>
              <a:pPr algn="ctr"/>
              <a:r>
                <a:rPr lang="ru-RU" sz="1600" dirty="0" smtClean="0">
                  <a:solidFill>
                    <a:srgbClr val="577D58"/>
                  </a:solidFill>
                  <a:latin typeface="+mj-lt"/>
                </a:rPr>
                <a:t>в Кремль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673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EA211800-6CA6-4AB3-8CBF-622FD34F6D90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CB058-AB82-44D1-965E-42D7986CA3D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553568A-5DB9-45DE-BF61-99ECDA6A00C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8404779F-F515-4950-BA85-A3822DAB5156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70C5A06B-94A9-4C69-BF3F-5CA648EC037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3B8F470-5BAA-421C-8B33-B7CDE01041D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CD68285C-9183-49E8-921D-D1C959231AB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78BFE38-8963-4415-AF6C-D719140D6D8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01523BDC-5164-42F8-969E-B4ADEC817AF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7091" y="69419"/>
            <a:ext cx="618801" cy="12221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9477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Модуль «Экскурсии и походы»</a:t>
            </a:r>
            <a:endParaRPr lang="ru-RU" sz="2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914408" y="1237483"/>
            <a:ext cx="3903785" cy="584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2400" dirty="0" smtClean="0">
                <a:solidFill>
                  <a:srgbClr val="577D58"/>
                </a:solidFill>
                <a:latin typeface="+mj-lt"/>
              </a:rPr>
              <a:t>Экологический поход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506" y="2558402"/>
            <a:ext cx="2541795" cy="33890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155" y="2524639"/>
            <a:ext cx="2580509" cy="34406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563" y="896491"/>
            <a:ext cx="2599528" cy="34660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93" y="896491"/>
            <a:ext cx="2401329" cy="31557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13473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EA211800-6CA6-4AB3-8CBF-622FD34F6D90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CB058-AB82-44D1-965E-42D7986CA3D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553568A-5DB9-45DE-BF61-99ECDA6A00C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8404779F-F515-4950-BA85-A3822DAB5156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70C5A06B-94A9-4C69-BF3F-5CA648EC037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3B8F470-5BAA-421C-8B33-B7CDE01041D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CD68285C-9183-49E8-921D-D1C959231AB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78BFE38-8963-4415-AF6C-D719140D6D8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01523BDC-5164-42F8-969E-B4ADEC817AF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0137" y="242540"/>
            <a:ext cx="618801" cy="12221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9477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Модуль "Коллективная социально значимая деятельность в Движении Первых"</a:t>
            </a:r>
            <a:endParaRPr lang="ru-RU" sz="2400" b="1" dirty="0"/>
          </a:p>
        </p:txBody>
      </p:sp>
      <p:pic>
        <p:nvPicPr>
          <p:cNvPr id="13" name="Рисунок 12" descr="2cfcfc21-bf14-4f85-a46a-94b88ad530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5171" y="3708544"/>
            <a:ext cx="3983768" cy="22408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Рисунок 13" descr="10e6b7b2-7baf-4c1b-9ed9-eabb4dc6af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71335" y="3708544"/>
            <a:ext cx="3023406" cy="22675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Рисунок 14" descr="82000d80-7d14-4320-a79f-0cc53fed5f4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25853" y="1075368"/>
            <a:ext cx="4113086" cy="23136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9" name="Рисунок 18" descr="beeb53b9-eed6-45a4-9357-1d419b4234d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12080" y="1143935"/>
            <a:ext cx="2993392" cy="22450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1" name="Прямоугольник 20"/>
          <p:cNvSpPr/>
          <p:nvPr/>
        </p:nvSpPr>
        <p:spPr>
          <a:xfrm>
            <a:off x="5833128" y="6076638"/>
            <a:ext cx="2335211" cy="4380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1600" dirty="0" smtClean="0">
                <a:solidFill>
                  <a:srgbClr val="577D58"/>
                </a:solidFill>
                <a:latin typeface="+mj-lt"/>
              </a:rPr>
              <a:t>День Первых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36"/>
          <a:stretch/>
        </p:blipFill>
        <p:spPr>
          <a:xfrm>
            <a:off x="700596" y="988151"/>
            <a:ext cx="3186833" cy="49403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4692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EA211800-6CA6-4AB3-8CBF-622FD34F6D90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CB058-AB82-44D1-965E-42D7986CA3D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553568A-5DB9-45DE-BF61-99ECDA6A00C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8404779F-F515-4950-BA85-A3822DAB5156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70C5A06B-94A9-4C69-BF3F-5CA648EC037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3B8F470-5BAA-421C-8B33-B7CDE01041D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CD68285C-9183-49E8-921D-D1C959231AB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78BFE38-8963-4415-AF6C-D719140D6D8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01523BDC-5164-42F8-969E-B4ADEC817AF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2553" y="69033"/>
            <a:ext cx="618801" cy="12221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92" y="29477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Сетевое взаимодействие</a:t>
            </a:r>
            <a:endParaRPr lang="ru-RU" sz="24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6709" y="680099"/>
            <a:ext cx="2937244" cy="22029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Рисунок 13" descr="477dcc7b-1770-4aa0-8c2f-e695f22004f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2253" y="3302633"/>
            <a:ext cx="2546155" cy="29547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Рисунок 14" descr="1602337e-1323-4904-815f-73b764b0d0d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53468" y="682388"/>
            <a:ext cx="2934192" cy="22006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Рисунок 15" descr="d95bd30e-1d9d-4aaa-b071-ef2db603f82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70097" y="3124157"/>
            <a:ext cx="2359264" cy="31456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Рисунок 16" descr="0f09913f-a5d6-4a1f-8a0d-34bd9003dd6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97175" y="752798"/>
            <a:ext cx="3649070" cy="48654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8" name="Прямоугольник 17"/>
          <p:cNvSpPr/>
          <p:nvPr/>
        </p:nvSpPr>
        <p:spPr>
          <a:xfrm>
            <a:off x="758522" y="2924913"/>
            <a:ext cx="2833616" cy="3358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1400" dirty="0" smtClean="0">
                <a:solidFill>
                  <a:srgbClr val="577D58"/>
                </a:solidFill>
                <a:latin typeface="+mj-lt"/>
              </a:rPr>
              <a:t>Посетили ФОК «Богатырь»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368926" y="2849674"/>
            <a:ext cx="2421729" cy="3358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1400" dirty="0" smtClean="0">
                <a:solidFill>
                  <a:srgbClr val="577D58"/>
                </a:solidFill>
                <a:latin typeface="+mj-lt"/>
              </a:rPr>
              <a:t>Посетили библиотеку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103334" y="5678821"/>
            <a:ext cx="2775748" cy="4702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1400" dirty="0" smtClean="0">
                <a:solidFill>
                  <a:srgbClr val="577D58"/>
                </a:solidFill>
                <a:latin typeface="+mj-lt"/>
              </a:rPr>
              <a:t>Посетили Центр развития творчества детей</a:t>
            </a:r>
          </a:p>
        </p:txBody>
      </p:sp>
    </p:spTree>
    <p:extLst>
      <p:ext uri="{BB962C8B-B14F-4D97-AF65-F5344CB8AC3E}">
        <p14:creationId xmlns:p14="http://schemas.microsoft.com/office/powerpoint/2010/main" val="206350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EA211800-6CA6-4AB3-8CBF-622FD34F6D90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CB058-AB82-44D1-965E-42D7986CA3D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553568A-5DB9-45DE-BF61-99ECDA6A00C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8404779F-F515-4950-BA85-A3822DAB5156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70C5A06B-94A9-4C69-BF3F-5CA648EC037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3B8F470-5BAA-421C-8B33-B7CDE01041D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CD68285C-9183-49E8-921D-D1C959231AB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78BFE38-8963-4415-AF6C-D719140D6D8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01523BDC-5164-42F8-969E-B4ADEC817AF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988" y="679269"/>
            <a:ext cx="618801" cy="12221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92" y="29477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Модуль «Здоровый образ жизни»</a:t>
            </a:r>
            <a:endParaRPr lang="ru-RU" sz="24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66077" y="2770495"/>
            <a:ext cx="3384646" cy="25384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7" name="Прямоугольник 16"/>
          <p:cNvSpPr/>
          <p:nvPr/>
        </p:nvSpPr>
        <p:spPr>
          <a:xfrm>
            <a:off x="8379726" y="1912961"/>
            <a:ext cx="3111690" cy="5641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3200" dirty="0" smtClean="0">
                <a:solidFill>
                  <a:srgbClr val="577D58"/>
                </a:solidFill>
                <a:latin typeface="+mj-lt"/>
              </a:rPr>
              <a:t>День ЗОЖ</a:t>
            </a:r>
          </a:p>
        </p:txBody>
      </p:sp>
      <p:pic>
        <p:nvPicPr>
          <p:cNvPr id="18" name="Рисунок 17" descr="f0a00dd8-47d4-410a-992d-7e24c7f55927.jpg"/>
          <p:cNvPicPr>
            <a:picLocks noChangeAspect="1"/>
          </p:cNvPicPr>
          <p:nvPr/>
        </p:nvPicPr>
        <p:blipFill>
          <a:blip r:embed="rId4" cstate="print"/>
          <a:srcRect l="10393" t="25404"/>
          <a:stretch>
            <a:fillRect/>
          </a:stretch>
        </p:blipFill>
        <p:spPr>
          <a:xfrm>
            <a:off x="805216" y="709683"/>
            <a:ext cx="3847177" cy="24020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9" name="Рисунок 18" descr="23d41f52-7d72-4619-ab01-ad5442304e0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36188" y="3534771"/>
            <a:ext cx="3320956" cy="24907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" name="Рисунок 19" descr="a85ef4e3-6657-4684-ab02-b5388ab4b14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46328" y="3411940"/>
            <a:ext cx="3684727" cy="27635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1" name="Рисунок 20" descr="ac60212b-b387-44b7-97bd-88b013d387d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04178" y="736978"/>
            <a:ext cx="3239071" cy="24293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95057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1581" y="673852"/>
            <a:ext cx="3481474" cy="26111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8792" y="29477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Модуль «Здоровый образ жизни»</a:t>
            </a:r>
            <a:endParaRPr lang="ru-RU" sz="2400" b="1" dirty="0"/>
          </a:p>
        </p:txBody>
      </p:sp>
      <p:pic>
        <p:nvPicPr>
          <p:cNvPr id="6" name="Рисунок 5" descr="5af4827a-6a17-4e90-9b52-20113b71351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45278" y="3590001"/>
            <a:ext cx="4697862" cy="26425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8bab9269-92f0-4010-bd68-0417964a7d6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65073" y="673852"/>
            <a:ext cx="1874135" cy="24988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8c82cd85-19a3-41d5-89b1-7b2489b8159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2147" y="3620796"/>
            <a:ext cx="3430010" cy="25725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 descr="19170049-65fc-4666-8092-a43ee0032c9f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80139" y="674802"/>
            <a:ext cx="1895202" cy="25269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058" y="118869"/>
            <a:ext cx="618801" cy="1222131"/>
          </a:xfrm>
          <a:prstGeom prst="rect">
            <a:avLst/>
          </a:prstGeom>
        </p:spPr>
      </p:pic>
      <p:pic>
        <p:nvPicPr>
          <p:cNvPr id="13" name="Рисунок 12" descr="10e8ddf9-c2e2-45bd-8730-86bd210cb374.jpg"/>
          <p:cNvPicPr>
            <a:picLocks noChangeAspect="1"/>
          </p:cNvPicPr>
          <p:nvPr/>
        </p:nvPicPr>
        <p:blipFill>
          <a:blip r:embed="rId8" cstate="print"/>
          <a:srcRect l="24056" r="13618"/>
          <a:stretch>
            <a:fillRect/>
          </a:stretch>
        </p:blipFill>
        <p:spPr>
          <a:xfrm>
            <a:off x="9128940" y="679660"/>
            <a:ext cx="2095881" cy="25220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Прямоугольник 13"/>
          <p:cNvSpPr/>
          <p:nvPr/>
        </p:nvSpPr>
        <p:spPr>
          <a:xfrm>
            <a:off x="1166076" y="3284958"/>
            <a:ext cx="2833616" cy="3358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1400" dirty="0" smtClean="0">
                <a:solidFill>
                  <a:srgbClr val="577D58"/>
                </a:solidFill>
                <a:latin typeface="+mj-lt"/>
              </a:rPr>
              <a:t>Беседа «Я выбираю ЗОЖ»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297755" y="3245566"/>
            <a:ext cx="2833616" cy="3358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ru-RU" sz="1400" dirty="0" smtClean="0">
                <a:solidFill>
                  <a:srgbClr val="577D58"/>
                </a:solidFill>
                <a:latin typeface="+mj-lt"/>
              </a:rPr>
              <a:t>Игры на свежем воздухе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ubik Dirt - Rubik Light">
      <a:majorFont>
        <a:latin typeface="Rubik Dirt"/>
        <a:ea typeface="Arial Unicode MS"/>
        <a:cs typeface=""/>
      </a:majorFont>
      <a:minorFont>
        <a:latin typeface="Rubik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577D58"/>
        </a:solidFill>
        <a:ln>
          <a:noFill/>
        </a:ln>
      </a:spPr>
      <a:bodyPr rtlCol="0" anchor="ctr" anchorCtr="0"/>
      <a:lstStyle>
        <a:defPPr algn="ctr">
          <a:defRPr sz="20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2F383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5069</TotalTime>
  <Words>181</Words>
  <Application>Microsoft Office PowerPoint</Application>
  <PresentationFormat>Широкоэкранный</PresentationFormat>
  <Paragraphs>50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맑은 고딕</vt:lpstr>
      <vt:lpstr>Rubik Dirt</vt:lpstr>
      <vt:lpstr>Rubik Light</vt:lpstr>
      <vt:lpstr>Arial</vt:lpstr>
      <vt:lpstr>Arial Unicode MS</vt:lpstr>
      <vt:lpstr>PPTMON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Alena</cp:lastModifiedBy>
  <cp:revision>352</cp:revision>
  <dcterms:created xsi:type="dcterms:W3CDTF">2019-04-06T05:20:47Z</dcterms:created>
  <dcterms:modified xsi:type="dcterms:W3CDTF">2025-07-02T10:47:00Z</dcterms:modified>
</cp:coreProperties>
</file>